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816" r:id="rId1"/>
  </p:sldMasterIdLst>
  <p:notesMasterIdLst>
    <p:notesMasterId r:id="rId10"/>
  </p:notesMasterIdLst>
  <p:sldIdLst>
    <p:sldId id="522" r:id="rId2"/>
    <p:sldId id="523" r:id="rId3"/>
    <p:sldId id="560" r:id="rId4"/>
    <p:sldId id="546" r:id="rId5"/>
    <p:sldId id="533" r:id="rId6"/>
    <p:sldId id="534" r:id="rId7"/>
    <p:sldId id="545" r:id="rId8"/>
    <p:sldId id="535" r:id="rId9"/>
  </p:sldIdLst>
  <p:sldSz cx="9144000" cy="5143500" type="screen16x9"/>
  <p:notesSz cx="6858000" cy="9144000"/>
  <p:embeddedFontLst>
    <p:embeddedFont>
      <p:font typeface="ＭＳ Ｐゴシック" panose="020B0600070205080204" pitchFamily="34" charset="-128"/>
      <p:regular r:id="rId11"/>
    </p:embeddedFont>
    <p:embeddedFont>
      <p:font typeface="Montserrat" panose="00000500000000000000" pitchFamily="2" charset="-52"/>
      <p:regular r:id="rId12"/>
      <p:bold r:id="rId13"/>
      <p:italic r:id="rId14"/>
      <p:boldItalic r:id="rId15"/>
    </p:embeddedFont>
    <p:embeddedFont>
      <p:font typeface="Open Sans Light" panose="020B0306030504020204" pitchFamily="34" charset="0"/>
      <p:regular r:id="rId16"/>
      <p:italic r:id="rId17"/>
    </p:embeddedFont>
    <p:embeddedFont>
      <p:font typeface="Oswald" panose="00000500000000000000" pitchFamily="2" charset="-52"/>
      <p:regular r:id="rId18"/>
      <p:bold r:id="rId19"/>
    </p:embeddedFont>
    <p:embeddedFont>
      <p:font typeface="Oswald Medium" panose="00000600000000000000" pitchFamily="2" charset="-52"/>
      <p:regular r:id="rId20"/>
      <p:bold r:id="rId21"/>
    </p:embeddedFont>
    <p:embeddedFont>
      <p:font typeface="Roboto" panose="02000000000000000000" pitchFamily="2" charset="0"/>
      <p:regular r:id="rId22"/>
      <p:bold r:id="rId23"/>
      <p:italic r:id="rId24"/>
      <p:boldItalic r:id="rId25"/>
    </p:embeddedFont>
    <p:embeddedFont>
      <p:font typeface="Roboto Light" panose="02000000000000000000" pitchFamily="2" charset="0"/>
      <p:regular r:id="rId26"/>
      <p: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A352"/>
    <a:srgbClr val="A74684"/>
    <a:srgbClr val="2278BB"/>
    <a:srgbClr val="CDCDCD"/>
    <a:srgbClr val="71A1FE"/>
    <a:srgbClr val="7F7F7F"/>
    <a:srgbClr val="CD8F2B"/>
    <a:srgbClr val="B68E1D"/>
    <a:srgbClr val="FFFFFF"/>
    <a:srgbClr val="393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226F00-4877-46DE-9A0C-1B94C5B4D1FA}">
  <a:tblStyle styleId="{89226F00-4877-46DE-9A0C-1B94C5B4D1F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0958"/>
  </p:normalViewPr>
  <p:slideViewPr>
    <p:cSldViewPr snapToGrid="0">
      <p:cViewPr varScale="1">
        <p:scale>
          <a:sx n="146" d="100"/>
          <a:sy n="146" d="100"/>
        </p:scale>
        <p:origin x="19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71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КРИТЕРИИ ЗА ПОЛУЧАВАНЕ НА СЕРТИФИКАТ:</a:t>
            </a:r>
          </a:p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ОТКРИВАНЕ НА РАБОТНИ МЕСТА:</a:t>
            </a:r>
            <a:r>
              <a:rPr lang="ru-RU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Създаване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нови работни места е сред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изискванията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получаване на сертификат от инвеститора.</a:t>
            </a:r>
          </a:p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ИКОНОМИЧЕСКА ДЕЙНОСТ: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Секторите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набелязани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от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държавата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като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високотехнологични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се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ползват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предимство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имат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по-ниски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финансови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изисквания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ЛОКАЦИЯ: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Установяването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проекта в регион с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висока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безработица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ще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удвои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срока за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възстановяване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социалните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осигуровки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също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така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корпоративния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данък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е 0% при </a:t>
            </a:r>
            <a:r>
              <a:rPr lang="ru-R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реинвестиране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печалбата</a:t>
            </a:r>
            <a:r>
              <a:rPr lang="ru-R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b="1" dirty="0">
              <a:effectLst/>
            </a:endParaRPr>
          </a:p>
          <a:p>
            <a:endParaRPr lang="ru-RU" b="1" dirty="0">
              <a:effectLst/>
            </a:endParaRPr>
          </a:p>
          <a:p>
            <a:endParaRPr lang="ru-RU" b="1" dirty="0">
              <a:effectLst/>
            </a:endParaRPr>
          </a:p>
          <a:p>
            <a:r>
              <a:rPr lang="ru-RU" b="1" dirty="0" err="1">
                <a:effectLst/>
              </a:rPr>
              <a:t>Инвестициите</a:t>
            </a:r>
            <a:r>
              <a:rPr lang="ru-RU" b="1" dirty="0">
                <a:effectLst/>
              </a:rPr>
              <a:t> </a:t>
            </a:r>
            <a:r>
              <a:rPr lang="ru-RU" b="1" dirty="0" err="1">
                <a:effectLst/>
              </a:rPr>
              <a:t>трябва</a:t>
            </a:r>
            <a:r>
              <a:rPr lang="ru-RU" b="1" dirty="0">
                <a:effectLst/>
              </a:rPr>
              <a:t> да </a:t>
            </a:r>
            <a:r>
              <a:rPr lang="ru-RU" b="1" dirty="0" err="1">
                <a:effectLst/>
              </a:rPr>
              <a:t>отговарят</a:t>
            </a:r>
            <a:r>
              <a:rPr lang="ru-RU" b="1" dirty="0">
                <a:effectLst/>
              </a:rPr>
              <a:t> на </a:t>
            </a:r>
            <a:r>
              <a:rPr lang="ru-RU" b="1" dirty="0" err="1">
                <a:effectLst/>
              </a:rPr>
              <a:t>следните</a:t>
            </a:r>
            <a:r>
              <a:rPr lang="ru-RU" b="1" dirty="0">
                <a:effectLst/>
              </a:rPr>
              <a:t> условия:</a:t>
            </a:r>
            <a:endParaRPr lang="ru-RU" dirty="0">
              <a:effectLst/>
            </a:endParaRPr>
          </a:p>
          <a:p>
            <a:r>
              <a:rPr lang="ru-RU" dirty="0">
                <a:effectLst/>
              </a:rPr>
              <a:t>да </a:t>
            </a:r>
            <a:r>
              <a:rPr lang="ru-RU" dirty="0" err="1">
                <a:effectLst/>
              </a:rPr>
              <a:t>са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свързани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със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създаването</a:t>
            </a:r>
            <a:r>
              <a:rPr lang="ru-RU" dirty="0">
                <a:effectLst/>
              </a:rPr>
              <a:t> на ново предприятие, с </a:t>
            </a:r>
            <a:r>
              <a:rPr lang="ru-RU" dirty="0" err="1">
                <a:effectLst/>
              </a:rPr>
              <a:t>разширяването</a:t>
            </a:r>
            <a:r>
              <a:rPr lang="ru-RU" dirty="0">
                <a:effectLst/>
              </a:rPr>
              <a:t> на </a:t>
            </a:r>
            <a:r>
              <a:rPr lang="ru-RU" dirty="0" err="1">
                <a:effectLst/>
              </a:rPr>
              <a:t>съществуващо</a:t>
            </a:r>
            <a:r>
              <a:rPr lang="ru-RU" dirty="0">
                <a:effectLst/>
              </a:rPr>
              <a:t> предприятие, с диверсификация (</a:t>
            </a:r>
            <a:r>
              <a:rPr lang="ru-RU" dirty="0" err="1">
                <a:effectLst/>
              </a:rPr>
              <a:t>разнообразяване</a:t>
            </a:r>
            <a:r>
              <a:rPr lang="ru-RU" dirty="0">
                <a:effectLst/>
              </a:rPr>
              <a:t>) на </a:t>
            </a:r>
            <a:r>
              <a:rPr lang="ru-RU" dirty="0" err="1">
                <a:effectLst/>
              </a:rPr>
              <a:t>производството</a:t>
            </a:r>
            <a:r>
              <a:rPr lang="ru-RU" dirty="0">
                <a:effectLst/>
              </a:rPr>
              <a:t> на </a:t>
            </a:r>
            <a:r>
              <a:rPr lang="ru-RU" dirty="0" err="1">
                <a:effectLst/>
              </a:rPr>
              <a:t>предприятието</a:t>
            </a:r>
            <a:r>
              <a:rPr lang="ru-RU" dirty="0">
                <a:effectLst/>
              </a:rPr>
              <a:t> с нови </a:t>
            </a:r>
            <a:r>
              <a:rPr lang="ru-RU" dirty="0" err="1">
                <a:effectLst/>
              </a:rPr>
              <a:t>продукти</a:t>
            </a:r>
            <a:r>
              <a:rPr lang="ru-RU" dirty="0">
                <a:effectLst/>
              </a:rPr>
              <a:t> или </a:t>
            </a:r>
            <a:r>
              <a:rPr lang="ru-RU" dirty="0" err="1">
                <a:effectLst/>
              </a:rPr>
              <a:t>със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съществена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промяна</a:t>
            </a:r>
            <a:r>
              <a:rPr lang="ru-RU" dirty="0">
                <a:effectLst/>
              </a:rPr>
              <a:t> в </a:t>
            </a:r>
            <a:r>
              <a:rPr lang="ru-RU" dirty="0" err="1">
                <a:effectLst/>
              </a:rPr>
              <a:t>цялостния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производствен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процес</a:t>
            </a:r>
            <a:r>
              <a:rPr lang="ru-RU" dirty="0">
                <a:effectLst/>
              </a:rPr>
              <a:t> на </a:t>
            </a:r>
            <a:r>
              <a:rPr lang="ru-RU" dirty="0" err="1">
                <a:effectLst/>
              </a:rPr>
              <a:t>съществуващо</a:t>
            </a:r>
            <a:r>
              <a:rPr lang="ru-RU" dirty="0">
                <a:effectLst/>
              </a:rPr>
              <a:t> предприятие;</a:t>
            </a:r>
          </a:p>
          <a:p>
            <a:r>
              <a:rPr lang="ru-RU" dirty="0">
                <a:effectLst/>
              </a:rPr>
              <a:t>да се </a:t>
            </a:r>
            <a:r>
              <a:rPr lang="ru-RU" dirty="0" err="1">
                <a:effectLst/>
              </a:rPr>
              <a:t>осъществяват</a:t>
            </a:r>
            <a:r>
              <a:rPr lang="ru-RU" dirty="0">
                <a:effectLst/>
              </a:rPr>
              <a:t> в </a:t>
            </a:r>
            <a:r>
              <a:rPr lang="ru-RU" dirty="0" err="1">
                <a:effectLst/>
              </a:rPr>
              <a:t>следните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икономически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дейности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съгласно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Статистическа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класификация</a:t>
            </a:r>
            <a:r>
              <a:rPr lang="ru-RU" dirty="0">
                <a:effectLst/>
              </a:rPr>
              <a:t> на </a:t>
            </a:r>
            <a:r>
              <a:rPr lang="ru-RU" dirty="0" err="1">
                <a:effectLst/>
              </a:rPr>
              <a:t>икономическите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дейности</a:t>
            </a:r>
            <a:r>
              <a:rPr lang="ru-RU" dirty="0">
                <a:effectLst/>
              </a:rPr>
              <a:t> в </a:t>
            </a:r>
            <a:r>
              <a:rPr lang="ru-RU" dirty="0" err="1">
                <a:effectLst/>
              </a:rPr>
              <a:t>Европейската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общност</a:t>
            </a:r>
            <a:r>
              <a:rPr lang="ru-RU" dirty="0">
                <a:effectLst/>
              </a:rPr>
              <a:t> (NACE Rev.2), </a:t>
            </a:r>
            <a:r>
              <a:rPr lang="ru-RU" dirty="0" err="1">
                <a:effectLst/>
              </a:rPr>
              <a:t>съответно</a:t>
            </a:r>
            <a:r>
              <a:rPr lang="ru-RU" dirty="0">
                <a:effectLst/>
              </a:rPr>
              <a:t> КИД 2008 в Р. </a:t>
            </a:r>
            <a:r>
              <a:rPr lang="ru-RU" dirty="0" err="1">
                <a:effectLst/>
              </a:rPr>
              <a:t>България</a:t>
            </a:r>
            <a:r>
              <a:rPr lang="ru-RU" dirty="0">
                <a:effectLst/>
              </a:rPr>
              <a:t>:</a:t>
            </a:r>
          </a:p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B2640-EACE-4EFB-9A40-B0D8432EE9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3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9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5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9144000" cy="2639428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52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5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7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0"/>
          <a:stretch/>
        </p:blipFill>
        <p:spPr>
          <a:xfrm>
            <a:off x="3790197" y="1269461"/>
            <a:ext cx="1592638" cy="3012275"/>
          </a:xfrm>
          <a:prstGeom prst="rect">
            <a:avLst/>
          </a:prstGeom>
          <a:effectLst>
            <a:outerShdw blurRad="266700" dist="292100" dir="8100000" algn="tr" rotWithShape="0">
              <a:prstClr val="black">
                <a:alpha val="15000"/>
              </a:prstClr>
            </a:outerShdw>
          </a:effectLst>
        </p:spPr>
      </p:pic>
      <p:sp>
        <p:nvSpPr>
          <p:cNvPr id="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3983588" y="1747761"/>
            <a:ext cx="1213731" cy="215948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2AE8-935C-4507-BC89-663A3CF9B9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36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0"/>
          <a:stretch/>
        </p:blipFill>
        <p:spPr>
          <a:xfrm>
            <a:off x="6862686" y="1288715"/>
            <a:ext cx="1592638" cy="3012275"/>
          </a:xfrm>
          <a:prstGeom prst="rect">
            <a:avLst/>
          </a:prstGeom>
          <a:effectLst>
            <a:outerShdw blurRad="266700" dist="292100" dir="8100000" algn="tr" rotWithShape="0">
              <a:prstClr val="black">
                <a:alpha val="15000"/>
              </a:prstClr>
            </a:outerShdw>
          </a:effectLst>
        </p:spPr>
      </p:pic>
      <p:sp>
        <p:nvSpPr>
          <p:cNvPr id="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7052621" y="1747761"/>
            <a:ext cx="1213731" cy="215948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2AE8-935C-4507-BC89-663A3CF9B9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08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747760"/>
            <a:ext cx="9144000" cy="300929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5000"/>
                </a:schemeClr>
              </a:gs>
              <a:gs pos="100000">
                <a:schemeClr val="tx2">
                  <a:lumMod val="50000"/>
                  <a:alpha val="9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0"/>
          <a:stretch/>
        </p:blipFill>
        <p:spPr>
          <a:xfrm>
            <a:off x="359246" y="863785"/>
            <a:ext cx="3093205" cy="5850410"/>
          </a:xfrm>
          <a:prstGeom prst="rect">
            <a:avLst/>
          </a:prstGeom>
          <a:effectLst>
            <a:outerShdw blurRad="266700" dist="292100" dir="8100000" algn="tr" rotWithShape="0">
              <a:prstClr val="black">
                <a:alpha val="15000"/>
              </a:prst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7762889" y="1742921"/>
            <a:ext cx="1381125" cy="7524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733425" y="1747761"/>
            <a:ext cx="2370312" cy="417122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2AE8-935C-4507-BC89-663A3CF9B90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4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1" y="1216036"/>
            <a:ext cx="2801540" cy="1714586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6"/>
          </p:nvPr>
        </p:nvSpPr>
        <p:spPr>
          <a:xfrm>
            <a:off x="2801541" y="1216036"/>
            <a:ext cx="6342460" cy="1714586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052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676542" y="1167052"/>
            <a:ext cx="7790914" cy="3042722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704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119BB-232E-164F-9AEC-FA6D62B8E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8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19" y="0"/>
            <a:ext cx="9143999" cy="19812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9225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1920493" y="1390252"/>
            <a:ext cx="1976592" cy="197659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664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3390816" y="1262892"/>
            <a:ext cx="2451938" cy="245193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933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8908" y="3331029"/>
            <a:ext cx="9138062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580554" y="3243538"/>
            <a:ext cx="163658" cy="16365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655281" y="2114324"/>
            <a:ext cx="0" cy="1216711"/>
          </a:xfrm>
          <a:prstGeom prst="line">
            <a:avLst/>
          </a:prstGeom>
          <a:ln w="6350">
            <a:solidFill>
              <a:schemeClr val="accent1"/>
            </a:solidFill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860119" y="1328634"/>
            <a:ext cx="1581150" cy="1581150"/>
          </a:xfrm>
          <a:prstGeom prst="ellipse">
            <a:avLst/>
          </a:prstGeom>
          <a:solidFill>
            <a:schemeClr val="accent1"/>
          </a:solidFill>
          <a:ln w="6350">
            <a:noFill/>
            <a:headEnd/>
            <a:tailEnd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975" b="1">
              <a:solidFill>
                <a:prstClr val="black">
                  <a:lumMod val="65000"/>
                  <a:lumOff val="35000"/>
                </a:prstClr>
              </a:solidFill>
              <a:ea typeface="ＭＳ Ｐゴシック" charset="-128"/>
            </a:endParaRPr>
          </a:p>
        </p:txBody>
      </p:sp>
      <p:sp>
        <p:nvSpPr>
          <p:cNvPr id="11" name="Donut 10"/>
          <p:cNvSpPr/>
          <p:nvPr/>
        </p:nvSpPr>
        <p:spPr>
          <a:xfrm>
            <a:off x="922068" y="1390583"/>
            <a:ext cx="1457254" cy="1457253"/>
          </a:xfrm>
          <a:prstGeom prst="donut">
            <a:avLst>
              <a:gd name="adj" fmla="val 44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3" tIns="34290" rIns="68573" bIns="34290" numCol="1" anchor="t" anchorCtr="0" compatLnSpc="1">
            <a:prstTxWarp prst="textNoShape">
              <a:avLst/>
            </a:prstTxWarp>
          </a:bodyPr>
          <a:lstStyle/>
          <a:p>
            <a:pPr defTabSz="685748"/>
            <a:endParaRPr lang="en-US" sz="135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978010" y="1443441"/>
            <a:ext cx="1351536" cy="1351536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683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245571" y="1382486"/>
            <a:ext cx="2023745" cy="276497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8"/>
          <p:cNvSpPr>
            <a:spLocks noGrp="1"/>
          </p:cNvSpPr>
          <p:nvPr>
            <p:ph type="pic" sz="quarter" idx="16"/>
          </p:nvPr>
        </p:nvSpPr>
        <p:spPr>
          <a:xfrm>
            <a:off x="6920240" y="1382486"/>
            <a:ext cx="1995171" cy="276497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2306788" y="1382500"/>
            <a:ext cx="2239433" cy="136785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6791" y="2790844"/>
            <a:ext cx="4584875" cy="135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4798" y="1382500"/>
            <a:ext cx="2316867" cy="13678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0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238376" y="2152552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1687792" y="2152552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3137218" y="2152552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Picture Placeholder 18"/>
          <p:cNvSpPr>
            <a:spLocks noGrp="1"/>
          </p:cNvSpPr>
          <p:nvPr>
            <p:ph type="pic" sz="quarter" idx="20"/>
          </p:nvPr>
        </p:nvSpPr>
        <p:spPr>
          <a:xfrm>
            <a:off x="4586636" y="2152552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Picture Placeholder 18"/>
          <p:cNvSpPr>
            <a:spLocks noGrp="1"/>
          </p:cNvSpPr>
          <p:nvPr>
            <p:ph type="pic" sz="quarter" idx="21"/>
          </p:nvPr>
        </p:nvSpPr>
        <p:spPr>
          <a:xfrm>
            <a:off x="6036062" y="2152552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0" name="Picture Placeholder 18"/>
          <p:cNvSpPr>
            <a:spLocks noGrp="1"/>
          </p:cNvSpPr>
          <p:nvPr>
            <p:ph type="pic" sz="quarter" idx="22"/>
          </p:nvPr>
        </p:nvSpPr>
        <p:spPr>
          <a:xfrm>
            <a:off x="7485479" y="2152552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38376" y="1288711"/>
            <a:ext cx="1419225" cy="8257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07210" y="1288711"/>
            <a:ext cx="1419225" cy="8257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687985" y="3458996"/>
            <a:ext cx="1419225" cy="8257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036815" y="1288711"/>
            <a:ext cx="1419225" cy="8257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587200" y="3458996"/>
            <a:ext cx="1419225" cy="8257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485479" y="3458996"/>
            <a:ext cx="1419225" cy="8257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176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3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266714" y="3400425"/>
            <a:ext cx="3419475" cy="10477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266714" y="1181101"/>
            <a:ext cx="3419475" cy="10477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2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266714" y="2290762"/>
            <a:ext cx="3419475" cy="10477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2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4025319" y="1380171"/>
            <a:ext cx="1566335" cy="258222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5636246" y="1380171"/>
            <a:ext cx="1566335" cy="258222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7247156" y="1380171"/>
            <a:ext cx="1566335" cy="258222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83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2" y="2437248"/>
            <a:ext cx="9144002" cy="2330696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788427" y="1510683"/>
            <a:ext cx="1627264" cy="1619635"/>
          </a:xfr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6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2768388" y="1510683"/>
            <a:ext cx="1627264" cy="1619635"/>
          </a:xfr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7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4748350" y="1510683"/>
            <a:ext cx="1627264" cy="1619635"/>
          </a:xfr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8" name="Picture Placeholder 18"/>
          <p:cNvSpPr>
            <a:spLocks noGrp="1"/>
          </p:cNvSpPr>
          <p:nvPr>
            <p:ph type="pic" sz="quarter" idx="20"/>
          </p:nvPr>
        </p:nvSpPr>
        <p:spPr>
          <a:xfrm>
            <a:off x="6728313" y="1510683"/>
            <a:ext cx="1627264" cy="1619635"/>
          </a:xfr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923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1154211" y="1486183"/>
            <a:ext cx="1999522" cy="1742807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4627743" y="1486183"/>
            <a:ext cx="1999522" cy="1742807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3153749" y="1486183"/>
            <a:ext cx="1362529" cy="14903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3153749" y="2537403"/>
            <a:ext cx="1362529" cy="439079"/>
          </a:xfrm>
          <a:custGeom>
            <a:avLst/>
            <a:gdLst>
              <a:gd name="connsiteX0" fmla="*/ 918449 w 1816705"/>
              <a:gd name="connsiteY0" fmla="*/ 0 h 585438"/>
              <a:gd name="connsiteX1" fmla="*/ 1059852 w 1816705"/>
              <a:gd name="connsiteY1" fmla="*/ 141403 h 585438"/>
              <a:gd name="connsiteX2" fmla="*/ 1059852 w 1816705"/>
              <a:gd name="connsiteY2" fmla="*/ 141404 h 585438"/>
              <a:gd name="connsiteX3" fmla="*/ 1816705 w 1816705"/>
              <a:gd name="connsiteY3" fmla="*/ 141404 h 585438"/>
              <a:gd name="connsiteX4" fmla="*/ 1816705 w 1816705"/>
              <a:gd name="connsiteY4" fmla="*/ 585438 h 585438"/>
              <a:gd name="connsiteX5" fmla="*/ 0 w 1816705"/>
              <a:gd name="connsiteY5" fmla="*/ 585438 h 585438"/>
              <a:gd name="connsiteX6" fmla="*/ 0 w 1816705"/>
              <a:gd name="connsiteY6" fmla="*/ 141404 h 585438"/>
              <a:gd name="connsiteX7" fmla="*/ 777046 w 1816705"/>
              <a:gd name="connsiteY7" fmla="*/ 141404 h 585438"/>
              <a:gd name="connsiteX8" fmla="*/ 777046 w 1816705"/>
              <a:gd name="connsiteY8" fmla="*/ 141403 h 585438"/>
              <a:gd name="connsiteX9" fmla="*/ 918449 w 1816705"/>
              <a:gd name="connsiteY9" fmla="*/ 0 h 58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16705" h="585438">
                <a:moveTo>
                  <a:pt x="918449" y="0"/>
                </a:moveTo>
                <a:cubicBezTo>
                  <a:pt x="996544" y="0"/>
                  <a:pt x="1059852" y="63308"/>
                  <a:pt x="1059852" y="141403"/>
                </a:cubicBezTo>
                <a:lnTo>
                  <a:pt x="1059852" y="141404"/>
                </a:lnTo>
                <a:lnTo>
                  <a:pt x="1816705" y="141404"/>
                </a:lnTo>
                <a:lnTo>
                  <a:pt x="1816705" y="585438"/>
                </a:lnTo>
                <a:lnTo>
                  <a:pt x="0" y="585438"/>
                </a:lnTo>
                <a:lnTo>
                  <a:pt x="0" y="141404"/>
                </a:lnTo>
                <a:lnTo>
                  <a:pt x="777046" y="141404"/>
                </a:lnTo>
                <a:lnTo>
                  <a:pt x="777046" y="141403"/>
                </a:lnTo>
                <a:cubicBezTo>
                  <a:pt x="777046" y="63308"/>
                  <a:pt x="840354" y="0"/>
                  <a:pt x="91844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627279" y="1486183"/>
            <a:ext cx="1362529" cy="14903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6627279" y="2537403"/>
            <a:ext cx="1362529" cy="439079"/>
          </a:xfrm>
          <a:custGeom>
            <a:avLst/>
            <a:gdLst>
              <a:gd name="connsiteX0" fmla="*/ 918449 w 1816705"/>
              <a:gd name="connsiteY0" fmla="*/ 0 h 585438"/>
              <a:gd name="connsiteX1" fmla="*/ 1059852 w 1816705"/>
              <a:gd name="connsiteY1" fmla="*/ 141403 h 585438"/>
              <a:gd name="connsiteX2" fmla="*/ 1059852 w 1816705"/>
              <a:gd name="connsiteY2" fmla="*/ 141404 h 585438"/>
              <a:gd name="connsiteX3" fmla="*/ 1816705 w 1816705"/>
              <a:gd name="connsiteY3" fmla="*/ 141404 h 585438"/>
              <a:gd name="connsiteX4" fmla="*/ 1816705 w 1816705"/>
              <a:gd name="connsiteY4" fmla="*/ 585438 h 585438"/>
              <a:gd name="connsiteX5" fmla="*/ 0 w 1816705"/>
              <a:gd name="connsiteY5" fmla="*/ 585438 h 585438"/>
              <a:gd name="connsiteX6" fmla="*/ 0 w 1816705"/>
              <a:gd name="connsiteY6" fmla="*/ 141404 h 585438"/>
              <a:gd name="connsiteX7" fmla="*/ 777046 w 1816705"/>
              <a:gd name="connsiteY7" fmla="*/ 141404 h 585438"/>
              <a:gd name="connsiteX8" fmla="*/ 777046 w 1816705"/>
              <a:gd name="connsiteY8" fmla="*/ 141403 h 585438"/>
              <a:gd name="connsiteX9" fmla="*/ 918449 w 1816705"/>
              <a:gd name="connsiteY9" fmla="*/ 0 h 58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16705" h="585438">
                <a:moveTo>
                  <a:pt x="918449" y="0"/>
                </a:moveTo>
                <a:cubicBezTo>
                  <a:pt x="996544" y="0"/>
                  <a:pt x="1059852" y="63308"/>
                  <a:pt x="1059852" y="141403"/>
                </a:cubicBezTo>
                <a:lnTo>
                  <a:pt x="1059852" y="141404"/>
                </a:lnTo>
                <a:lnTo>
                  <a:pt x="1816705" y="141404"/>
                </a:lnTo>
                <a:lnTo>
                  <a:pt x="1816705" y="585438"/>
                </a:lnTo>
                <a:lnTo>
                  <a:pt x="0" y="585438"/>
                </a:lnTo>
                <a:lnTo>
                  <a:pt x="0" y="141404"/>
                </a:lnTo>
                <a:lnTo>
                  <a:pt x="777046" y="141404"/>
                </a:lnTo>
                <a:lnTo>
                  <a:pt x="777046" y="141403"/>
                </a:lnTo>
                <a:cubicBezTo>
                  <a:pt x="777046" y="63308"/>
                  <a:pt x="840354" y="0"/>
                  <a:pt x="91844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3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21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9144000" cy="2607843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2611131"/>
            <a:ext cx="9144000" cy="215614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0000"/>
                </a:schemeClr>
              </a:gs>
              <a:gs pos="100000">
                <a:schemeClr val="tx2">
                  <a:lumMod val="50000"/>
                  <a:alpha val="9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118557" y="0"/>
            <a:ext cx="906890" cy="172163"/>
            <a:chOff x="3568700" y="3683000"/>
            <a:chExt cx="6240548" cy="406400"/>
          </a:xfrm>
          <a:solidFill>
            <a:schemeClr val="accent1">
              <a:alpha val="50000"/>
            </a:schemeClr>
          </a:solidFill>
        </p:grpSpPr>
        <p:sp>
          <p:nvSpPr>
            <p:cNvPr id="18" name="Isosceles Triangle 17"/>
            <p:cNvSpPr/>
            <p:nvPr/>
          </p:nvSpPr>
          <p:spPr>
            <a:xfrm flipV="1">
              <a:off x="3568700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8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flipV="1">
              <a:off x="4706797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8"/>
              <a:endParaRPr lang="en-US" sz="135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589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2" y="0"/>
            <a:ext cx="9144002" cy="261312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0000"/>
                </a:schemeClr>
              </a:gs>
              <a:gs pos="100000">
                <a:schemeClr val="tx2">
                  <a:lumMod val="50000"/>
                  <a:alpha val="9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7" name="Chord 6"/>
          <p:cNvSpPr/>
          <p:nvPr/>
        </p:nvSpPr>
        <p:spPr>
          <a:xfrm rot="17602429">
            <a:off x="2949124" y="2025038"/>
            <a:ext cx="1143450" cy="1143450"/>
          </a:xfrm>
          <a:prstGeom prst="chord">
            <a:avLst>
              <a:gd name="adj1" fmla="val 4070107"/>
              <a:gd name="adj2" fmla="val 14729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defTabSz="685748"/>
            <a:endParaRPr lang="id-ID" sz="120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Chord 7"/>
          <p:cNvSpPr/>
          <p:nvPr/>
        </p:nvSpPr>
        <p:spPr>
          <a:xfrm rot="17602429">
            <a:off x="5063829" y="2025038"/>
            <a:ext cx="1143450" cy="1143450"/>
          </a:xfrm>
          <a:prstGeom prst="chord">
            <a:avLst>
              <a:gd name="adj1" fmla="val 4070107"/>
              <a:gd name="adj2" fmla="val 14729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defTabSz="685748"/>
            <a:endParaRPr lang="id-ID" sz="120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Chord 8"/>
          <p:cNvSpPr/>
          <p:nvPr/>
        </p:nvSpPr>
        <p:spPr>
          <a:xfrm rot="17602429">
            <a:off x="7168154" y="2025039"/>
            <a:ext cx="1143450" cy="1143450"/>
          </a:xfrm>
          <a:prstGeom prst="chord">
            <a:avLst>
              <a:gd name="adj1" fmla="val 4070107"/>
              <a:gd name="adj2" fmla="val 14729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defTabSz="685748"/>
            <a:endParaRPr lang="id-ID" sz="120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0" name="Chord 9"/>
          <p:cNvSpPr/>
          <p:nvPr/>
        </p:nvSpPr>
        <p:spPr>
          <a:xfrm rot="17602429">
            <a:off x="854178" y="2025038"/>
            <a:ext cx="1143450" cy="1143450"/>
          </a:xfrm>
          <a:prstGeom prst="chord">
            <a:avLst>
              <a:gd name="adj1" fmla="val 4070107"/>
              <a:gd name="adj2" fmla="val 14729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defTabSz="685748"/>
            <a:endParaRPr lang="id-ID" sz="120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953403" y="2125157"/>
            <a:ext cx="945000" cy="945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defTabSz="685748"/>
            <a:endParaRPr lang="id-ID" sz="120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58062" y="2121854"/>
            <a:ext cx="945000" cy="945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defTabSz="685748"/>
            <a:endParaRPr lang="id-ID" sz="120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162721" y="2121854"/>
            <a:ext cx="945000" cy="945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defTabSz="685748"/>
            <a:endParaRPr lang="id-ID" sz="120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7267380" y="2121854"/>
            <a:ext cx="945000" cy="945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defTabSz="685748"/>
            <a:endParaRPr lang="id-ID" sz="120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118557" y="0"/>
            <a:ext cx="906890" cy="172163"/>
            <a:chOff x="3568700" y="3683000"/>
            <a:chExt cx="6240548" cy="406400"/>
          </a:xfrm>
          <a:solidFill>
            <a:schemeClr val="accent1">
              <a:alpha val="50000"/>
            </a:schemeClr>
          </a:solidFill>
        </p:grpSpPr>
        <p:sp>
          <p:nvSpPr>
            <p:cNvPr id="19" name="Isosceles Triangle 18"/>
            <p:cNvSpPr/>
            <p:nvPr/>
          </p:nvSpPr>
          <p:spPr>
            <a:xfrm flipV="1">
              <a:off x="3568700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8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flipV="1">
              <a:off x="4706797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8"/>
              <a:endParaRPr lang="en-US" sz="135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016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-1"/>
            <a:ext cx="9144000" cy="3461079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501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8"/>
            <a:ext cx="9144000" cy="3236615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3582534" y="1288040"/>
            <a:ext cx="2012779" cy="1116587"/>
          </a:xfr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2556245" y="2019514"/>
            <a:ext cx="1308531" cy="830870"/>
          </a:xfr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4" name="Picture Placeholder 18"/>
          <p:cNvSpPr>
            <a:spLocks noGrp="1"/>
          </p:cNvSpPr>
          <p:nvPr>
            <p:ph type="pic" sz="quarter" idx="20"/>
          </p:nvPr>
        </p:nvSpPr>
        <p:spPr>
          <a:xfrm>
            <a:off x="5427942" y="2057808"/>
            <a:ext cx="481847" cy="798408"/>
          </a:xfr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15" name="Picture Placeholder 18"/>
          <p:cNvSpPr>
            <a:spLocks noGrp="1"/>
          </p:cNvSpPr>
          <p:nvPr>
            <p:ph type="pic" sz="quarter" idx="21"/>
          </p:nvPr>
        </p:nvSpPr>
        <p:spPr>
          <a:xfrm>
            <a:off x="6010521" y="2324377"/>
            <a:ext cx="286253" cy="531839"/>
          </a:xfr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794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4543439" y="1"/>
            <a:ext cx="4600575" cy="5143500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95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3"/>
            <a:ext cx="9144000" cy="2793415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793414"/>
            <a:ext cx="9144000" cy="1962701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5000"/>
                </a:schemeClr>
              </a:gs>
              <a:gs pos="100000">
                <a:schemeClr val="tx2">
                  <a:lumMod val="50000"/>
                  <a:alpha val="9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597785" y="1557087"/>
            <a:ext cx="3371850" cy="1914799"/>
          </a:xfr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9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5"/>
            <a:ext cx="9144000" cy="2677655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-2" y="2677654"/>
            <a:ext cx="9144002" cy="2048912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5000"/>
                </a:schemeClr>
              </a:gs>
              <a:gs pos="100000">
                <a:schemeClr val="tx2">
                  <a:lumMod val="50000"/>
                  <a:alpha val="9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8006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3271559" y="1714017"/>
            <a:ext cx="2594477" cy="1653575"/>
          </a:xfr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52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-1"/>
            <a:ext cx="9144000" cy="2847976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14" name="Rectangle 30"/>
          <p:cNvSpPr/>
          <p:nvPr/>
        </p:nvSpPr>
        <p:spPr>
          <a:xfrm>
            <a:off x="-915" y="2266968"/>
            <a:ext cx="9144916" cy="2490107"/>
          </a:xfrm>
          <a:custGeom>
            <a:avLst/>
            <a:gdLst>
              <a:gd name="connsiteX0" fmla="*/ 0 w 12192000"/>
              <a:gd name="connsiteY0" fmla="*/ 0 h 3314608"/>
              <a:gd name="connsiteX1" fmla="*/ 12192000 w 12192000"/>
              <a:gd name="connsiteY1" fmla="*/ 0 h 3314608"/>
              <a:gd name="connsiteX2" fmla="*/ 12192000 w 12192000"/>
              <a:gd name="connsiteY2" fmla="*/ 3314608 h 3314608"/>
              <a:gd name="connsiteX3" fmla="*/ 0 w 12192000"/>
              <a:gd name="connsiteY3" fmla="*/ 3314608 h 3314608"/>
              <a:gd name="connsiteX4" fmla="*/ 0 w 12192000"/>
              <a:gd name="connsiteY4" fmla="*/ 0 h 3314608"/>
              <a:gd name="connsiteX0" fmla="*/ 0 w 12192000"/>
              <a:gd name="connsiteY0" fmla="*/ 5535 h 3320143"/>
              <a:gd name="connsiteX1" fmla="*/ 4597400 w 12192000"/>
              <a:gd name="connsiteY1" fmla="*/ 0 h 3320143"/>
              <a:gd name="connsiteX2" fmla="*/ 12192000 w 12192000"/>
              <a:gd name="connsiteY2" fmla="*/ 5535 h 3320143"/>
              <a:gd name="connsiteX3" fmla="*/ 12192000 w 12192000"/>
              <a:gd name="connsiteY3" fmla="*/ 3320143 h 3320143"/>
              <a:gd name="connsiteX4" fmla="*/ 0 w 12192000"/>
              <a:gd name="connsiteY4" fmla="*/ 3320143 h 3320143"/>
              <a:gd name="connsiteX5" fmla="*/ 0 w 12192000"/>
              <a:gd name="connsiteY5" fmla="*/ 5535 h 3320143"/>
              <a:gd name="connsiteX0" fmla="*/ 0 w 12192000"/>
              <a:gd name="connsiteY0" fmla="*/ 5535 h 3320143"/>
              <a:gd name="connsiteX1" fmla="*/ 4330700 w 12192000"/>
              <a:gd name="connsiteY1" fmla="*/ 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0 w 12192000"/>
              <a:gd name="connsiteY6" fmla="*/ 5535 h 3320143"/>
              <a:gd name="connsiteX0" fmla="*/ 0 w 12192000"/>
              <a:gd name="connsiteY0" fmla="*/ 5535 h 3320143"/>
              <a:gd name="connsiteX1" fmla="*/ 3937000 w 12192000"/>
              <a:gd name="connsiteY1" fmla="*/ 115570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0 w 12192000"/>
              <a:gd name="connsiteY6" fmla="*/ 5535 h 3320143"/>
              <a:gd name="connsiteX0" fmla="*/ 0 w 12192000"/>
              <a:gd name="connsiteY0" fmla="*/ 5535 h 3320143"/>
              <a:gd name="connsiteX1" fmla="*/ 4178300 w 12192000"/>
              <a:gd name="connsiteY1" fmla="*/ 77470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0 w 12192000"/>
              <a:gd name="connsiteY6" fmla="*/ 5535 h 3320143"/>
              <a:gd name="connsiteX0" fmla="*/ 12700 w 12192000"/>
              <a:gd name="connsiteY0" fmla="*/ 742135 h 3320143"/>
              <a:gd name="connsiteX1" fmla="*/ 4178300 w 12192000"/>
              <a:gd name="connsiteY1" fmla="*/ 77470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12700 w 12192000"/>
              <a:gd name="connsiteY6" fmla="*/ 742135 h 3320143"/>
              <a:gd name="connsiteX0" fmla="*/ 12700 w 12192000"/>
              <a:gd name="connsiteY0" fmla="*/ 767535 h 3320143"/>
              <a:gd name="connsiteX1" fmla="*/ 4178300 w 12192000"/>
              <a:gd name="connsiteY1" fmla="*/ 77470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12700 w 12192000"/>
              <a:gd name="connsiteY6" fmla="*/ 767535 h 3320143"/>
              <a:gd name="connsiteX0" fmla="*/ 1221 w 12193221"/>
              <a:gd name="connsiteY0" fmla="*/ 773885 h 3320143"/>
              <a:gd name="connsiteX1" fmla="*/ 4179521 w 12193221"/>
              <a:gd name="connsiteY1" fmla="*/ 774701 h 3320143"/>
              <a:gd name="connsiteX2" fmla="*/ 4598621 w 12193221"/>
              <a:gd name="connsiteY2" fmla="*/ 0 h 3320143"/>
              <a:gd name="connsiteX3" fmla="*/ 12193221 w 12193221"/>
              <a:gd name="connsiteY3" fmla="*/ 5535 h 3320143"/>
              <a:gd name="connsiteX4" fmla="*/ 12193221 w 12193221"/>
              <a:gd name="connsiteY4" fmla="*/ 3320143 h 3320143"/>
              <a:gd name="connsiteX5" fmla="*/ 1221 w 12193221"/>
              <a:gd name="connsiteY5" fmla="*/ 3320143 h 3320143"/>
              <a:gd name="connsiteX6" fmla="*/ 1221 w 12193221"/>
              <a:gd name="connsiteY6" fmla="*/ 773885 h 3320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3221" h="3320143">
                <a:moveTo>
                  <a:pt x="1221" y="773885"/>
                </a:moveTo>
                <a:lnTo>
                  <a:pt x="4179521" y="774701"/>
                </a:lnTo>
                <a:lnTo>
                  <a:pt x="4598621" y="0"/>
                </a:lnTo>
                <a:lnTo>
                  <a:pt x="12193221" y="5535"/>
                </a:lnTo>
                <a:lnTo>
                  <a:pt x="12193221" y="3320143"/>
                </a:lnTo>
                <a:lnTo>
                  <a:pt x="1221" y="3320143"/>
                </a:lnTo>
                <a:cubicBezTo>
                  <a:pt x="5454" y="2460807"/>
                  <a:pt x="-3012" y="1633221"/>
                  <a:pt x="1221" y="773885"/>
                </a:cubicBez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id-ID" sz="135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7" name="Picture Placeholder 18"/>
          <p:cNvSpPr>
            <a:spLocks noGrp="1"/>
          </p:cNvSpPr>
          <p:nvPr>
            <p:ph type="pic" sz="quarter" idx="18"/>
          </p:nvPr>
        </p:nvSpPr>
        <p:spPr>
          <a:xfrm rot="1453235">
            <a:off x="1063809" y="1186893"/>
            <a:ext cx="1475557" cy="2572618"/>
          </a:xfr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09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18"/>
          <p:cNvSpPr>
            <a:spLocks noGrp="1"/>
          </p:cNvSpPr>
          <p:nvPr>
            <p:ph type="pic" sz="quarter" idx="16"/>
          </p:nvPr>
        </p:nvSpPr>
        <p:spPr>
          <a:xfrm>
            <a:off x="1191785" y="1725511"/>
            <a:ext cx="2000250" cy="2638426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6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 flipH="1">
            <a:off x="0" y="0"/>
            <a:ext cx="4549002" cy="4721690"/>
          </a:xfrm>
          <a:custGeom>
            <a:avLst/>
            <a:gdLst>
              <a:gd name="connsiteX0" fmla="*/ 6065336 w 6065336"/>
              <a:gd name="connsiteY0" fmla="*/ 0 h 6295586"/>
              <a:gd name="connsiteX1" fmla="*/ 3970584 w 6065336"/>
              <a:gd name="connsiteY1" fmla="*/ 0 h 6295586"/>
              <a:gd name="connsiteX2" fmla="*/ 2011124 w 6065336"/>
              <a:gd name="connsiteY2" fmla="*/ 0 h 6295586"/>
              <a:gd name="connsiteX3" fmla="*/ 1694283 w 6065336"/>
              <a:gd name="connsiteY3" fmla="*/ 0 h 6295586"/>
              <a:gd name="connsiteX4" fmla="*/ 0 w 6065336"/>
              <a:gd name="connsiteY4" fmla="*/ 6295586 h 6295586"/>
              <a:gd name="connsiteX5" fmla="*/ 774256 w 6065336"/>
              <a:gd name="connsiteY5" fmla="*/ 5890775 h 6295586"/>
              <a:gd name="connsiteX6" fmla="*/ 1186885 w 6065336"/>
              <a:gd name="connsiteY6" fmla="*/ 6106514 h 6295586"/>
              <a:gd name="connsiteX7" fmla="*/ 4743290 w 6065336"/>
              <a:gd name="connsiteY7" fmla="*/ 4247088 h 6295586"/>
              <a:gd name="connsiteX8" fmla="*/ 6065336 w 6065336"/>
              <a:gd name="connsiteY8" fmla="*/ 4938304 h 6295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65336" h="6295586">
                <a:moveTo>
                  <a:pt x="6065336" y="0"/>
                </a:moveTo>
                <a:lnTo>
                  <a:pt x="3970584" y="0"/>
                </a:lnTo>
                <a:lnTo>
                  <a:pt x="2011124" y="0"/>
                </a:lnTo>
                <a:lnTo>
                  <a:pt x="1694283" y="0"/>
                </a:lnTo>
                <a:lnTo>
                  <a:pt x="0" y="6295586"/>
                </a:lnTo>
                <a:lnTo>
                  <a:pt x="774256" y="5890775"/>
                </a:lnTo>
                <a:lnTo>
                  <a:pt x="1186885" y="6106514"/>
                </a:lnTo>
                <a:lnTo>
                  <a:pt x="4743290" y="4247088"/>
                </a:lnTo>
                <a:lnTo>
                  <a:pt x="6065336" y="4938304"/>
                </a:lnTo>
                <a:close/>
              </a:path>
            </a:pathLst>
          </a:custGeom>
          <a:solidFill>
            <a:schemeClr val="tx2">
              <a:lumMod val="5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3" tIns="34290" rIns="68573" bIns="34290" rtlCol="0" anchor="ctr">
            <a:noAutofit/>
          </a:bodyPr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93" y="728821"/>
            <a:ext cx="2811236" cy="1689827"/>
          </a:xfrm>
        </p:spPr>
        <p:txBody>
          <a:bodyPr vert="horz" lIns="91430" tIns="45720" rIns="91430" bIns="45720" rtlCol="0" anchor="ctr">
            <a:noAutofit/>
          </a:bodyPr>
          <a:lstStyle>
            <a:lvl1pPr algn="l">
              <a:defRPr lang="en-US" sz="3600" spc="-11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145" y="15"/>
            <a:ext cx="1482705" cy="1121228"/>
          </a:xfrm>
          <a:prstGeom prst="rect">
            <a:avLst/>
          </a:prstGeom>
        </p:spPr>
      </p:pic>
      <p:sp>
        <p:nvSpPr>
          <p:cNvPr id="5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1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62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5" y="965191"/>
            <a:ext cx="5433154" cy="384639"/>
          </a:xfrm>
        </p:spPr>
        <p:txBody>
          <a:bodyPr vert="horz" lIns="91430" tIns="45720" rIns="9143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6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9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35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1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183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053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55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1" y="1967419"/>
            <a:ext cx="3054350" cy="138598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3063877" y="1967419"/>
            <a:ext cx="3054350" cy="138598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6127774" y="1967419"/>
            <a:ext cx="3025775" cy="138598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5" y="965191"/>
            <a:ext cx="5433154" cy="384639"/>
          </a:xfrm>
        </p:spPr>
        <p:txBody>
          <a:bodyPr vert="horz" lIns="91430" tIns="45720" rIns="9143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6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9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35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1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183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053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246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1038764" y="1839122"/>
            <a:ext cx="3304636" cy="2675467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5" y="965191"/>
            <a:ext cx="5433154" cy="384639"/>
          </a:xfrm>
        </p:spPr>
        <p:txBody>
          <a:bodyPr vert="horz" lIns="91430" tIns="45720" rIns="9143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6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9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35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1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183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053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46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5438482" y="2160585"/>
            <a:ext cx="2660492" cy="200162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5" y="965191"/>
            <a:ext cx="5433154" cy="384639"/>
          </a:xfrm>
        </p:spPr>
        <p:txBody>
          <a:bodyPr vert="horz" lIns="91430" tIns="45720" rIns="9143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6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9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35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1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183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053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969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5324476" y="177574"/>
            <a:ext cx="3638550" cy="478835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5" y="965191"/>
            <a:ext cx="5433154" cy="384639"/>
          </a:xfrm>
        </p:spPr>
        <p:txBody>
          <a:bodyPr vert="horz" lIns="91430" tIns="45720" rIns="9143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6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9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35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1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183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053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683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992093" y="2682830"/>
            <a:ext cx="7151915" cy="2460689"/>
            <a:chOff x="3218454" y="3577081"/>
            <a:chExt cx="8973546" cy="3280919"/>
          </a:xfrm>
          <a:solidFill>
            <a:schemeClr val="tx2"/>
          </a:solidFill>
        </p:grpSpPr>
        <p:sp>
          <p:nvSpPr>
            <p:cNvPr id="4" name="Isosceles Triangle 3"/>
            <p:cNvSpPr/>
            <p:nvPr/>
          </p:nvSpPr>
          <p:spPr>
            <a:xfrm>
              <a:off x="3218454" y="5642568"/>
              <a:ext cx="4649359" cy="1215432"/>
            </a:xfrm>
            <a:prstGeom prst="triangle">
              <a:avLst/>
            </a:prstGeom>
            <a:solidFill>
              <a:schemeClr val="tx2">
                <a:lumMod val="50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748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4255488" y="3577081"/>
              <a:ext cx="7936512" cy="3280919"/>
            </a:xfrm>
            <a:custGeom>
              <a:avLst/>
              <a:gdLst>
                <a:gd name="connsiteX0" fmla="*/ 6275205 w 7936512"/>
                <a:gd name="connsiteY0" fmla="*/ 0 h 3280919"/>
                <a:gd name="connsiteX1" fmla="*/ 7936512 w 7936512"/>
                <a:gd name="connsiteY1" fmla="*/ 868595 h 3280919"/>
                <a:gd name="connsiteX2" fmla="*/ 7936512 w 7936512"/>
                <a:gd name="connsiteY2" fmla="*/ 3280919 h 3280919"/>
                <a:gd name="connsiteX3" fmla="*/ 0 w 7936512"/>
                <a:gd name="connsiteY3" fmla="*/ 3280919 h 328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36512" h="3280919">
                  <a:moveTo>
                    <a:pt x="6275205" y="0"/>
                  </a:moveTo>
                  <a:lnTo>
                    <a:pt x="7936512" y="868595"/>
                  </a:lnTo>
                  <a:lnTo>
                    <a:pt x="7936512" y="3280919"/>
                  </a:lnTo>
                  <a:lnTo>
                    <a:pt x="0" y="3280919"/>
                  </a:lnTo>
                  <a:close/>
                </a:path>
              </a:pathLst>
            </a:custGeom>
            <a:solidFill>
              <a:schemeClr val="accent1"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748"/>
              <a:endParaRPr lang="en-US" sz="135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129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14"/>
            <a:ext cx="9144000" cy="317371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V="1">
            <a:off x="3537859" y="4701417"/>
            <a:ext cx="2068286" cy="442083"/>
            <a:chOff x="3568700" y="3683000"/>
            <a:chExt cx="6240547" cy="406400"/>
          </a:xfrm>
          <a:solidFill>
            <a:schemeClr val="accent1">
              <a:alpha val="30000"/>
            </a:schemeClr>
          </a:solidFill>
        </p:grpSpPr>
        <p:sp>
          <p:nvSpPr>
            <p:cNvPr id="8" name="Isosceles Triangle 7"/>
            <p:cNvSpPr/>
            <p:nvPr/>
          </p:nvSpPr>
          <p:spPr>
            <a:xfrm flipV="1">
              <a:off x="3568700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8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flipV="1">
              <a:off x="4706796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8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3885518" y="899710"/>
            <a:ext cx="1387620" cy="138761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8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5D861-43EA-4461-8A5D-1CDB82CE378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90" rIns="68573" bIns="34290" rtlCol="0" anchor="ctr"/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 flipH="1">
            <a:off x="0" y="14"/>
            <a:ext cx="4288972" cy="4451788"/>
          </a:xfrm>
          <a:custGeom>
            <a:avLst/>
            <a:gdLst>
              <a:gd name="connsiteX0" fmla="*/ 6065336 w 6065336"/>
              <a:gd name="connsiteY0" fmla="*/ 0 h 6295586"/>
              <a:gd name="connsiteX1" fmla="*/ 3970584 w 6065336"/>
              <a:gd name="connsiteY1" fmla="*/ 0 h 6295586"/>
              <a:gd name="connsiteX2" fmla="*/ 2011124 w 6065336"/>
              <a:gd name="connsiteY2" fmla="*/ 0 h 6295586"/>
              <a:gd name="connsiteX3" fmla="*/ 1694283 w 6065336"/>
              <a:gd name="connsiteY3" fmla="*/ 0 h 6295586"/>
              <a:gd name="connsiteX4" fmla="*/ 0 w 6065336"/>
              <a:gd name="connsiteY4" fmla="*/ 6295586 h 6295586"/>
              <a:gd name="connsiteX5" fmla="*/ 774256 w 6065336"/>
              <a:gd name="connsiteY5" fmla="*/ 5890775 h 6295586"/>
              <a:gd name="connsiteX6" fmla="*/ 1186885 w 6065336"/>
              <a:gd name="connsiteY6" fmla="*/ 6106514 h 6295586"/>
              <a:gd name="connsiteX7" fmla="*/ 4743290 w 6065336"/>
              <a:gd name="connsiteY7" fmla="*/ 4247088 h 6295586"/>
              <a:gd name="connsiteX8" fmla="*/ 6065336 w 6065336"/>
              <a:gd name="connsiteY8" fmla="*/ 4938304 h 6295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65336" h="6295586">
                <a:moveTo>
                  <a:pt x="6065336" y="0"/>
                </a:moveTo>
                <a:lnTo>
                  <a:pt x="3970584" y="0"/>
                </a:lnTo>
                <a:lnTo>
                  <a:pt x="2011124" y="0"/>
                </a:lnTo>
                <a:lnTo>
                  <a:pt x="1694283" y="0"/>
                </a:lnTo>
                <a:lnTo>
                  <a:pt x="0" y="6295586"/>
                </a:lnTo>
                <a:lnTo>
                  <a:pt x="774256" y="5890775"/>
                </a:lnTo>
                <a:lnTo>
                  <a:pt x="1186885" y="6106514"/>
                </a:lnTo>
                <a:lnTo>
                  <a:pt x="4743290" y="4247088"/>
                </a:lnTo>
                <a:lnTo>
                  <a:pt x="6065336" y="4938304"/>
                </a:lnTo>
                <a:close/>
              </a:path>
            </a:pathLst>
          </a:custGeom>
          <a:solidFill>
            <a:schemeClr val="tx2">
              <a:lumMod val="5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3" tIns="34290" rIns="68573" bIns="34290" rtlCol="0" anchor="ctr">
            <a:noAutofit/>
          </a:bodyPr>
          <a:lstStyle/>
          <a:p>
            <a:pPr algn="ctr" defTabSz="685748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2970187" y="2881807"/>
            <a:ext cx="1843850" cy="1843850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0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788228" y="3185316"/>
            <a:ext cx="5355772" cy="1958184"/>
            <a:chOff x="3218454" y="3577081"/>
            <a:chExt cx="8973546" cy="3280919"/>
          </a:xfrm>
        </p:grpSpPr>
        <p:sp>
          <p:nvSpPr>
            <p:cNvPr id="14" name="Freeform 13"/>
            <p:cNvSpPr/>
            <p:nvPr/>
          </p:nvSpPr>
          <p:spPr>
            <a:xfrm>
              <a:off x="4255488" y="3577081"/>
              <a:ext cx="7936512" cy="3280919"/>
            </a:xfrm>
            <a:custGeom>
              <a:avLst/>
              <a:gdLst>
                <a:gd name="connsiteX0" fmla="*/ 6275205 w 7936512"/>
                <a:gd name="connsiteY0" fmla="*/ 0 h 3280919"/>
                <a:gd name="connsiteX1" fmla="*/ 7936512 w 7936512"/>
                <a:gd name="connsiteY1" fmla="*/ 868595 h 3280919"/>
                <a:gd name="connsiteX2" fmla="*/ 7936512 w 7936512"/>
                <a:gd name="connsiteY2" fmla="*/ 3280919 h 3280919"/>
                <a:gd name="connsiteX3" fmla="*/ 0 w 7936512"/>
                <a:gd name="connsiteY3" fmla="*/ 3280919 h 328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36512" h="3280919">
                  <a:moveTo>
                    <a:pt x="6275205" y="0"/>
                  </a:moveTo>
                  <a:lnTo>
                    <a:pt x="7936512" y="868595"/>
                  </a:lnTo>
                  <a:lnTo>
                    <a:pt x="7936512" y="3280919"/>
                  </a:lnTo>
                  <a:lnTo>
                    <a:pt x="0" y="32809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050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3218454" y="5642568"/>
              <a:ext cx="4649359" cy="1215432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133" y="1"/>
            <a:ext cx="1482705" cy="1121228"/>
          </a:xfrm>
          <a:prstGeom prst="rect">
            <a:avLst/>
          </a:prstGeom>
        </p:spPr>
      </p:pic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62100" y="2144276"/>
            <a:ext cx="7298872" cy="675125"/>
          </a:xfr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4500" spc="-113">
                <a:solidFill>
                  <a:schemeClr val="bg1"/>
                </a:solidFill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1562100" y="2850912"/>
            <a:ext cx="7298872" cy="1190839"/>
          </a:xfrm>
        </p:spPr>
        <p:txBody>
          <a:bodyPr wrap="square" anchor="ctr">
            <a:spAutoFit/>
          </a:bodyPr>
          <a:lstStyle>
            <a:lvl1pPr marL="0" indent="0" algn="l">
              <a:buNone/>
              <a:defRPr lang="en-US" sz="1050" smtClean="0">
                <a:solidFill>
                  <a:schemeClr val="bg1"/>
                </a:solidFill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50" indent="0" algn="l">
              <a:buNone/>
              <a:defRPr lang="en-US" sz="1350" smtClean="0">
                <a:solidFill>
                  <a:schemeClr val="bg1"/>
                </a:solidFill>
                <a:latin typeface="+mn-lt"/>
              </a:defRPr>
            </a:lvl2pPr>
            <a:lvl3pPr marL="514350" indent="0" algn="l">
              <a:buNone/>
              <a:defRPr lang="en-US" sz="1350" smtClean="0">
                <a:solidFill>
                  <a:schemeClr val="bg1"/>
                </a:solidFill>
                <a:latin typeface="+mn-lt"/>
              </a:defRPr>
            </a:lvl3pPr>
            <a:lvl4pPr marL="857250" indent="0" algn="l">
              <a:buNone/>
              <a:defRPr lang="en-US" smtClean="0">
                <a:solidFill>
                  <a:schemeClr val="bg1"/>
                </a:solidFill>
                <a:latin typeface="+mn-lt"/>
              </a:defRPr>
            </a:lvl4pPr>
            <a:lvl5pPr marL="1200150" indent="0" algn="l">
              <a:buNone/>
              <a:defRPr lang="en-US">
                <a:solidFill>
                  <a:schemeClr val="bg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  <a:p>
            <a:pPr marL="342900" lvl="1"/>
            <a:r>
              <a:rPr lang="en-US" dirty="0"/>
              <a:t>Second level</a:t>
            </a:r>
          </a:p>
          <a:p>
            <a:pPr marL="685800" lvl="2"/>
            <a:r>
              <a:rPr lang="en-US" dirty="0"/>
              <a:t>Third level</a:t>
            </a:r>
          </a:p>
          <a:p>
            <a:pPr marL="1028700" lvl="3"/>
            <a:r>
              <a:rPr lang="en-US" dirty="0"/>
              <a:t>Fourth level</a:t>
            </a:r>
          </a:p>
          <a:p>
            <a:pPr marL="1371600"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148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286998" y="1400474"/>
            <a:ext cx="8570005" cy="255687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529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35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-1"/>
            <a:ext cx="9144000" cy="2639428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846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4" y="965191"/>
            <a:ext cx="5433154" cy="384639"/>
          </a:xfr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4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3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250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150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255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4000" cy="317371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flipV="1">
            <a:off x="3537857" y="4701417"/>
            <a:ext cx="2068286" cy="442083"/>
            <a:chOff x="3568700" y="3683000"/>
            <a:chExt cx="6240547" cy="406400"/>
          </a:xfrm>
          <a:solidFill>
            <a:schemeClr val="accent1">
              <a:alpha val="30000"/>
            </a:schemeClr>
          </a:solidFill>
        </p:grpSpPr>
        <p:sp>
          <p:nvSpPr>
            <p:cNvPr id="8" name="Isosceles Triangle 7"/>
            <p:cNvSpPr/>
            <p:nvPr/>
          </p:nvSpPr>
          <p:spPr>
            <a:xfrm flipV="1">
              <a:off x="3568700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9" name="Isosceles Triangle 8"/>
            <p:cNvSpPr/>
            <p:nvPr/>
          </p:nvSpPr>
          <p:spPr>
            <a:xfrm flipV="1">
              <a:off x="4706796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3885518" y="899710"/>
            <a:ext cx="1387620" cy="138761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1" y="1274626"/>
            <a:ext cx="9143999" cy="259252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8990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1" y="0"/>
            <a:ext cx="9143999" cy="19812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6536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245548" y="1382486"/>
            <a:ext cx="2023745" cy="276497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8"/>
          <p:cNvSpPr>
            <a:spLocks noGrp="1"/>
          </p:cNvSpPr>
          <p:nvPr>
            <p:ph type="pic" sz="quarter" idx="16"/>
          </p:nvPr>
        </p:nvSpPr>
        <p:spPr>
          <a:xfrm>
            <a:off x="6920227" y="1382486"/>
            <a:ext cx="1995171" cy="276497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2306776" y="1382486"/>
            <a:ext cx="2239433" cy="136785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6777" y="2790825"/>
            <a:ext cx="4584875" cy="135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3" name="Rectangle 12"/>
          <p:cNvSpPr/>
          <p:nvPr/>
        </p:nvSpPr>
        <p:spPr>
          <a:xfrm>
            <a:off x="4574785" y="1382486"/>
            <a:ext cx="2316867" cy="13678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69681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3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266700" y="3400425"/>
            <a:ext cx="3419475" cy="10477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266700" y="1181101"/>
            <a:ext cx="3419475" cy="10477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2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266700" y="2290762"/>
            <a:ext cx="3419475" cy="10477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7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 flipH="1">
            <a:off x="0" y="0"/>
            <a:ext cx="4549002" cy="4721690"/>
          </a:xfrm>
          <a:custGeom>
            <a:avLst/>
            <a:gdLst>
              <a:gd name="connsiteX0" fmla="*/ 6065336 w 6065336"/>
              <a:gd name="connsiteY0" fmla="*/ 0 h 6295586"/>
              <a:gd name="connsiteX1" fmla="*/ 3970584 w 6065336"/>
              <a:gd name="connsiteY1" fmla="*/ 0 h 6295586"/>
              <a:gd name="connsiteX2" fmla="*/ 2011124 w 6065336"/>
              <a:gd name="connsiteY2" fmla="*/ 0 h 6295586"/>
              <a:gd name="connsiteX3" fmla="*/ 1694283 w 6065336"/>
              <a:gd name="connsiteY3" fmla="*/ 0 h 6295586"/>
              <a:gd name="connsiteX4" fmla="*/ 0 w 6065336"/>
              <a:gd name="connsiteY4" fmla="*/ 6295586 h 6295586"/>
              <a:gd name="connsiteX5" fmla="*/ 774256 w 6065336"/>
              <a:gd name="connsiteY5" fmla="*/ 5890775 h 6295586"/>
              <a:gd name="connsiteX6" fmla="*/ 1186885 w 6065336"/>
              <a:gd name="connsiteY6" fmla="*/ 6106514 h 6295586"/>
              <a:gd name="connsiteX7" fmla="*/ 4743290 w 6065336"/>
              <a:gd name="connsiteY7" fmla="*/ 4247088 h 6295586"/>
              <a:gd name="connsiteX8" fmla="*/ 6065336 w 6065336"/>
              <a:gd name="connsiteY8" fmla="*/ 4938304 h 6295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65336" h="6295586">
                <a:moveTo>
                  <a:pt x="6065336" y="0"/>
                </a:moveTo>
                <a:lnTo>
                  <a:pt x="3970584" y="0"/>
                </a:lnTo>
                <a:lnTo>
                  <a:pt x="2011124" y="0"/>
                </a:lnTo>
                <a:lnTo>
                  <a:pt x="1694283" y="0"/>
                </a:lnTo>
                <a:lnTo>
                  <a:pt x="0" y="6295586"/>
                </a:lnTo>
                <a:lnTo>
                  <a:pt x="774256" y="5890775"/>
                </a:lnTo>
                <a:lnTo>
                  <a:pt x="1186885" y="6106514"/>
                </a:lnTo>
                <a:lnTo>
                  <a:pt x="4743290" y="4247088"/>
                </a:lnTo>
                <a:lnTo>
                  <a:pt x="6065336" y="4938304"/>
                </a:lnTo>
                <a:close/>
              </a:path>
            </a:pathLst>
          </a:custGeom>
          <a:solidFill>
            <a:schemeClr val="tx2">
              <a:lumMod val="5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93" y="728821"/>
            <a:ext cx="2811236" cy="1689827"/>
          </a:xfr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3600" spc="-11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133" y="1"/>
            <a:ext cx="1482705" cy="1121228"/>
          </a:xfrm>
          <a:prstGeom prst="rect">
            <a:avLst/>
          </a:prstGeom>
        </p:spPr>
      </p:pic>
      <p:sp>
        <p:nvSpPr>
          <p:cNvPr id="5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0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1031053" y="1560040"/>
            <a:ext cx="1134932" cy="113493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455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2" y="2437247"/>
            <a:ext cx="9144002" cy="2330696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/>
          </a:p>
        </p:txBody>
      </p:sp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788427" y="1510669"/>
            <a:ext cx="1627264" cy="1619635"/>
          </a:xfr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6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2768388" y="1510669"/>
            <a:ext cx="1627264" cy="1619635"/>
          </a:xfr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7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4748350" y="1510669"/>
            <a:ext cx="1627264" cy="1619635"/>
          </a:xfr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8" name="Picture Placeholder 18"/>
          <p:cNvSpPr>
            <a:spLocks noGrp="1"/>
          </p:cNvSpPr>
          <p:nvPr>
            <p:ph type="pic" sz="quarter" idx="20"/>
          </p:nvPr>
        </p:nvSpPr>
        <p:spPr>
          <a:xfrm>
            <a:off x="6728311" y="1510669"/>
            <a:ext cx="1627264" cy="1619635"/>
          </a:xfr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9064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4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8907" y="3331029"/>
            <a:ext cx="9138062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580554" y="3243511"/>
            <a:ext cx="163658" cy="16365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9" name="Straight Connector 8"/>
          <p:cNvCxnSpPr/>
          <p:nvPr/>
        </p:nvCxnSpPr>
        <p:spPr>
          <a:xfrm>
            <a:off x="1655281" y="2114319"/>
            <a:ext cx="0" cy="1216711"/>
          </a:xfrm>
          <a:prstGeom prst="line">
            <a:avLst/>
          </a:prstGeom>
          <a:ln w="6350">
            <a:solidFill>
              <a:schemeClr val="accent1"/>
            </a:solidFill>
            <a:headEnd type="oval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860119" y="1328634"/>
            <a:ext cx="1581150" cy="1581150"/>
          </a:xfrm>
          <a:prstGeom prst="ellipse">
            <a:avLst/>
          </a:prstGeom>
          <a:solidFill>
            <a:schemeClr val="accent1"/>
          </a:solidFill>
          <a:ln w="6350">
            <a:noFill/>
            <a:headEnd/>
            <a:tailEnd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 b="1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ＭＳ Ｐゴシック" charset="-128"/>
            </a:endParaRPr>
          </a:p>
        </p:txBody>
      </p:sp>
      <p:sp>
        <p:nvSpPr>
          <p:cNvPr id="11" name="Donut 10"/>
          <p:cNvSpPr/>
          <p:nvPr/>
        </p:nvSpPr>
        <p:spPr>
          <a:xfrm>
            <a:off x="922068" y="1390583"/>
            <a:ext cx="1457254" cy="1457253"/>
          </a:xfrm>
          <a:prstGeom prst="donut">
            <a:avLst>
              <a:gd name="adj" fmla="val 44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978010" y="1443441"/>
            <a:ext cx="1351536" cy="1351536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439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1154209" y="1486168"/>
            <a:ext cx="1999522" cy="1742807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4627741" y="1486168"/>
            <a:ext cx="1999522" cy="1742807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3153731" y="1486168"/>
            <a:ext cx="1362529" cy="14903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/>
          </a:p>
        </p:txBody>
      </p:sp>
      <p:sp>
        <p:nvSpPr>
          <p:cNvPr id="19" name="Freeform 18"/>
          <p:cNvSpPr/>
          <p:nvPr/>
        </p:nvSpPr>
        <p:spPr>
          <a:xfrm>
            <a:off x="3153731" y="2537402"/>
            <a:ext cx="1362529" cy="439079"/>
          </a:xfrm>
          <a:custGeom>
            <a:avLst/>
            <a:gdLst>
              <a:gd name="connsiteX0" fmla="*/ 918449 w 1816705"/>
              <a:gd name="connsiteY0" fmla="*/ 0 h 585438"/>
              <a:gd name="connsiteX1" fmla="*/ 1059852 w 1816705"/>
              <a:gd name="connsiteY1" fmla="*/ 141403 h 585438"/>
              <a:gd name="connsiteX2" fmla="*/ 1059852 w 1816705"/>
              <a:gd name="connsiteY2" fmla="*/ 141404 h 585438"/>
              <a:gd name="connsiteX3" fmla="*/ 1816705 w 1816705"/>
              <a:gd name="connsiteY3" fmla="*/ 141404 h 585438"/>
              <a:gd name="connsiteX4" fmla="*/ 1816705 w 1816705"/>
              <a:gd name="connsiteY4" fmla="*/ 585438 h 585438"/>
              <a:gd name="connsiteX5" fmla="*/ 0 w 1816705"/>
              <a:gd name="connsiteY5" fmla="*/ 585438 h 585438"/>
              <a:gd name="connsiteX6" fmla="*/ 0 w 1816705"/>
              <a:gd name="connsiteY6" fmla="*/ 141404 h 585438"/>
              <a:gd name="connsiteX7" fmla="*/ 777046 w 1816705"/>
              <a:gd name="connsiteY7" fmla="*/ 141404 h 585438"/>
              <a:gd name="connsiteX8" fmla="*/ 777046 w 1816705"/>
              <a:gd name="connsiteY8" fmla="*/ 141403 h 585438"/>
              <a:gd name="connsiteX9" fmla="*/ 918449 w 1816705"/>
              <a:gd name="connsiteY9" fmla="*/ 0 h 58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16705" h="585438">
                <a:moveTo>
                  <a:pt x="918449" y="0"/>
                </a:moveTo>
                <a:cubicBezTo>
                  <a:pt x="996544" y="0"/>
                  <a:pt x="1059852" y="63308"/>
                  <a:pt x="1059852" y="141403"/>
                </a:cubicBezTo>
                <a:lnTo>
                  <a:pt x="1059852" y="141404"/>
                </a:lnTo>
                <a:lnTo>
                  <a:pt x="1816705" y="141404"/>
                </a:lnTo>
                <a:lnTo>
                  <a:pt x="1816705" y="585438"/>
                </a:lnTo>
                <a:lnTo>
                  <a:pt x="0" y="585438"/>
                </a:lnTo>
                <a:lnTo>
                  <a:pt x="0" y="141404"/>
                </a:lnTo>
                <a:lnTo>
                  <a:pt x="777046" y="141404"/>
                </a:lnTo>
                <a:lnTo>
                  <a:pt x="777046" y="141403"/>
                </a:lnTo>
                <a:cubicBezTo>
                  <a:pt x="777046" y="63308"/>
                  <a:pt x="840354" y="0"/>
                  <a:pt x="91844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/>
          </a:p>
        </p:txBody>
      </p:sp>
      <p:sp>
        <p:nvSpPr>
          <p:cNvPr id="22" name="Rounded Rectangle 21"/>
          <p:cNvSpPr/>
          <p:nvPr/>
        </p:nvSpPr>
        <p:spPr>
          <a:xfrm>
            <a:off x="6627263" y="1486168"/>
            <a:ext cx="1362529" cy="14903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/>
          </a:p>
        </p:txBody>
      </p:sp>
      <p:sp>
        <p:nvSpPr>
          <p:cNvPr id="23" name="Freeform 22"/>
          <p:cNvSpPr/>
          <p:nvPr/>
        </p:nvSpPr>
        <p:spPr>
          <a:xfrm>
            <a:off x="6627263" y="2537402"/>
            <a:ext cx="1362529" cy="439079"/>
          </a:xfrm>
          <a:custGeom>
            <a:avLst/>
            <a:gdLst>
              <a:gd name="connsiteX0" fmla="*/ 918449 w 1816705"/>
              <a:gd name="connsiteY0" fmla="*/ 0 h 585438"/>
              <a:gd name="connsiteX1" fmla="*/ 1059852 w 1816705"/>
              <a:gd name="connsiteY1" fmla="*/ 141403 h 585438"/>
              <a:gd name="connsiteX2" fmla="*/ 1059852 w 1816705"/>
              <a:gd name="connsiteY2" fmla="*/ 141404 h 585438"/>
              <a:gd name="connsiteX3" fmla="*/ 1816705 w 1816705"/>
              <a:gd name="connsiteY3" fmla="*/ 141404 h 585438"/>
              <a:gd name="connsiteX4" fmla="*/ 1816705 w 1816705"/>
              <a:gd name="connsiteY4" fmla="*/ 585438 h 585438"/>
              <a:gd name="connsiteX5" fmla="*/ 0 w 1816705"/>
              <a:gd name="connsiteY5" fmla="*/ 585438 h 585438"/>
              <a:gd name="connsiteX6" fmla="*/ 0 w 1816705"/>
              <a:gd name="connsiteY6" fmla="*/ 141404 h 585438"/>
              <a:gd name="connsiteX7" fmla="*/ 777046 w 1816705"/>
              <a:gd name="connsiteY7" fmla="*/ 141404 h 585438"/>
              <a:gd name="connsiteX8" fmla="*/ 777046 w 1816705"/>
              <a:gd name="connsiteY8" fmla="*/ 141403 h 585438"/>
              <a:gd name="connsiteX9" fmla="*/ 918449 w 1816705"/>
              <a:gd name="connsiteY9" fmla="*/ 0 h 58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16705" h="585438">
                <a:moveTo>
                  <a:pt x="918449" y="0"/>
                </a:moveTo>
                <a:cubicBezTo>
                  <a:pt x="996544" y="0"/>
                  <a:pt x="1059852" y="63308"/>
                  <a:pt x="1059852" y="141403"/>
                </a:cubicBezTo>
                <a:lnTo>
                  <a:pt x="1059852" y="141404"/>
                </a:lnTo>
                <a:lnTo>
                  <a:pt x="1816705" y="141404"/>
                </a:lnTo>
                <a:lnTo>
                  <a:pt x="1816705" y="585438"/>
                </a:lnTo>
                <a:lnTo>
                  <a:pt x="0" y="585438"/>
                </a:lnTo>
                <a:lnTo>
                  <a:pt x="0" y="141404"/>
                </a:lnTo>
                <a:lnTo>
                  <a:pt x="777046" y="141404"/>
                </a:lnTo>
                <a:lnTo>
                  <a:pt x="777046" y="141403"/>
                </a:lnTo>
                <a:cubicBezTo>
                  <a:pt x="777046" y="63308"/>
                  <a:pt x="840354" y="0"/>
                  <a:pt x="91844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/>
          </a:p>
        </p:txBody>
      </p:sp>
    </p:spTree>
    <p:extLst>
      <p:ext uri="{BB962C8B-B14F-4D97-AF65-F5344CB8AC3E}">
        <p14:creationId xmlns:p14="http://schemas.microsoft.com/office/powerpoint/2010/main" val="290542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9144000" cy="2607843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2611116"/>
            <a:ext cx="9144000" cy="215614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0000"/>
                </a:schemeClr>
              </a:gs>
              <a:gs pos="100000">
                <a:schemeClr val="tx2">
                  <a:lumMod val="50000"/>
                  <a:alpha val="9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118556" y="0"/>
            <a:ext cx="906890" cy="172163"/>
            <a:chOff x="3568700" y="3683000"/>
            <a:chExt cx="6240548" cy="406400"/>
          </a:xfrm>
          <a:solidFill>
            <a:schemeClr val="accent1">
              <a:alpha val="50000"/>
            </a:schemeClr>
          </a:solidFill>
        </p:grpSpPr>
        <p:sp>
          <p:nvSpPr>
            <p:cNvPr id="18" name="Isosceles Triangle 17"/>
            <p:cNvSpPr/>
            <p:nvPr/>
          </p:nvSpPr>
          <p:spPr>
            <a:xfrm flipV="1">
              <a:off x="3568700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20" name="Isosceles Triangle 19"/>
            <p:cNvSpPr/>
            <p:nvPr/>
          </p:nvSpPr>
          <p:spPr>
            <a:xfrm flipV="1">
              <a:off x="4706797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</p:spTree>
    <p:extLst>
      <p:ext uri="{BB962C8B-B14F-4D97-AF65-F5344CB8AC3E}">
        <p14:creationId xmlns:p14="http://schemas.microsoft.com/office/powerpoint/2010/main" val="55793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2" y="0"/>
            <a:ext cx="9144002" cy="261312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0000"/>
                </a:schemeClr>
              </a:gs>
              <a:gs pos="100000">
                <a:schemeClr val="tx2">
                  <a:lumMod val="50000"/>
                  <a:alpha val="9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/>
          </a:p>
        </p:txBody>
      </p:sp>
      <p:sp>
        <p:nvSpPr>
          <p:cNvPr id="7" name="Chord 6"/>
          <p:cNvSpPr/>
          <p:nvPr/>
        </p:nvSpPr>
        <p:spPr>
          <a:xfrm rot="17602429">
            <a:off x="2949124" y="2025038"/>
            <a:ext cx="1143450" cy="1143450"/>
          </a:xfrm>
          <a:prstGeom prst="chord">
            <a:avLst>
              <a:gd name="adj1" fmla="val 4070107"/>
              <a:gd name="adj2" fmla="val 14729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Chord 7"/>
          <p:cNvSpPr/>
          <p:nvPr/>
        </p:nvSpPr>
        <p:spPr>
          <a:xfrm rot="17602429">
            <a:off x="5063829" y="2025038"/>
            <a:ext cx="1143450" cy="1143450"/>
          </a:xfrm>
          <a:prstGeom prst="chord">
            <a:avLst>
              <a:gd name="adj1" fmla="val 4070107"/>
              <a:gd name="adj2" fmla="val 14729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Chord 8"/>
          <p:cNvSpPr/>
          <p:nvPr/>
        </p:nvSpPr>
        <p:spPr>
          <a:xfrm rot="17602429">
            <a:off x="7168154" y="2025039"/>
            <a:ext cx="1143450" cy="1143450"/>
          </a:xfrm>
          <a:prstGeom prst="chord">
            <a:avLst>
              <a:gd name="adj1" fmla="val 4070107"/>
              <a:gd name="adj2" fmla="val 14729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Chord 9"/>
          <p:cNvSpPr/>
          <p:nvPr/>
        </p:nvSpPr>
        <p:spPr>
          <a:xfrm rot="17602429">
            <a:off x="854178" y="2025038"/>
            <a:ext cx="1143450" cy="1143450"/>
          </a:xfrm>
          <a:prstGeom prst="chord">
            <a:avLst>
              <a:gd name="adj1" fmla="val 4070107"/>
              <a:gd name="adj2" fmla="val 1472965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953403" y="2125157"/>
            <a:ext cx="945000" cy="945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58062" y="2121854"/>
            <a:ext cx="945000" cy="945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162721" y="2121854"/>
            <a:ext cx="945000" cy="945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7267380" y="2121854"/>
            <a:ext cx="945000" cy="945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118556" y="0"/>
            <a:ext cx="906890" cy="172163"/>
            <a:chOff x="3568700" y="3683000"/>
            <a:chExt cx="6240548" cy="406400"/>
          </a:xfrm>
          <a:solidFill>
            <a:schemeClr val="accent1">
              <a:alpha val="50000"/>
            </a:schemeClr>
          </a:solidFill>
        </p:grpSpPr>
        <p:sp>
          <p:nvSpPr>
            <p:cNvPr id="19" name="Isosceles Triangle 18"/>
            <p:cNvSpPr/>
            <p:nvPr/>
          </p:nvSpPr>
          <p:spPr>
            <a:xfrm flipV="1">
              <a:off x="3568700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20" name="Isosceles Triangle 19"/>
            <p:cNvSpPr/>
            <p:nvPr/>
          </p:nvSpPr>
          <p:spPr>
            <a:xfrm flipV="1">
              <a:off x="4706797" y="3683000"/>
              <a:ext cx="5102451" cy="40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</p:spTree>
    <p:extLst>
      <p:ext uri="{BB962C8B-B14F-4D97-AF65-F5344CB8AC3E}">
        <p14:creationId xmlns:p14="http://schemas.microsoft.com/office/powerpoint/2010/main" val="336586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1920493" y="1390252"/>
            <a:ext cx="1976592" cy="1976592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646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1038764" y="1839107"/>
            <a:ext cx="3304636" cy="2675467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4" y="965191"/>
            <a:ext cx="5433154" cy="384639"/>
          </a:xfr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4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3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250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150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348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3390816" y="1262892"/>
            <a:ext cx="2451938" cy="245193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0122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4543425" y="1"/>
            <a:ext cx="4600575" cy="5143500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7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-1"/>
            <a:ext cx="9144000" cy="3461079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583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4025314" y="1380171"/>
            <a:ext cx="1566335" cy="258222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5636224" y="1380171"/>
            <a:ext cx="1566335" cy="258222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7247133" y="1380171"/>
            <a:ext cx="1566335" cy="2582229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524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4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5324476" y="177571"/>
            <a:ext cx="3638550" cy="478835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4" y="965191"/>
            <a:ext cx="5433154" cy="384639"/>
          </a:xfr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4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3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250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150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981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9144000" cy="2793415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793414"/>
            <a:ext cx="9144000" cy="1962701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5000"/>
                </a:schemeClr>
              </a:gs>
              <a:gs pos="100000">
                <a:schemeClr val="tx2">
                  <a:lumMod val="50000"/>
                  <a:alpha val="9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597785" y="1557074"/>
            <a:ext cx="3371850" cy="1914799"/>
          </a:xfr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0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9144000" cy="3236615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3582519" y="1288025"/>
            <a:ext cx="2012779" cy="1116587"/>
          </a:xfr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2556239" y="2019487"/>
            <a:ext cx="1308531" cy="830870"/>
          </a:xfr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4" name="Picture Placeholder 18"/>
          <p:cNvSpPr>
            <a:spLocks noGrp="1"/>
          </p:cNvSpPr>
          <p:nvPr>
            <p:ph type="pic" sz="quarter" idx="20"/>
          </p:nvPr>
        </p:nvSpPr>
        <p:spPr>
          <a:xfrm>
            <a:off x="5427927" y="2057808"/>
            <a:ext cx="481847" cy="798408"/>
          </a:xfr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15" name="Picture Placeholder 18"/>
          <p:cNvSpPr>
            <a:spLocks noGrp="1"/>
          </p:cNvSpPr>
          <p:nvPr>
            <p:ph type="pic" sz="quarter" idx="21"/>
          </p:nvPr>
        </p:nvSpPr>
        <p:spPr>
          <a:xfrm>
            <a:off x="6010510" y="2324377"/>
            <a:ext cx="286253" cy="531839"/>
          </a:xfr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363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9144000" cy="2677655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-2" y="2677654"/>
            <a:ext cx="9144002" cy="2048912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5000"/>
                </a:schemeClr>
              </a:gs>
              <a:gs pos="100000">
                <a:schemeClr val="tx2">
                  <a:lumMod val="50000"/>
                  <a:alpha val="9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3271536" y="1714016"/>
            <a:ext cx="2594477" cy="1653575"/>
          </a:xfr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5438480" y="2160569"/>
            <a:ext cx="2660492" cy="200162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4" y="965191"/>
            <a:ext cx="5433154" cy="384639"/>
          </a:xfr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4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3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250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150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18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747760"/>
            <a:ext cx="9144000" cy="3009297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95000"/>
                </a:schemeClr>
              </a:gs>
              <a:gs pos="100000">
                <a:schemeClr val="tx2">
                  <a:lumMod val="50000"/>
                  <a:alpha val="9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0"/>
          <a:stretch/>
        </p:blipFill>
        <p:spPr>
          <a:xfrm>
            <a:off x="359229" y="863768"/>
            <a:ext cx="3093205" cy="5850410"/>
          </a:xfrm>
          <a:prstGeom prst="rect">
            <a:avLst/>
          </a:prstGeom>
          <a:effectLst>
            <a:outerShdw blurRad="266700" dist="292100" dir="8100000" algn="tr" rotWithShape="0">
              <a:prstClr val="black">
                <a:alpha val="15000"/>
              </a:prst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7762875" y="1742921"/>
            <a:ext cx="1381125" cy="7524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733425" y="1747761"/>
            <a:ext cx="2370312" cy="417122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2AE8-935C-4507-BC89-663A3CF9B90C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97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0" y="-1"/>
            <a:ext cx="9144000" cy="2847976"/>
          </a:xfr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14" name="Rectangle 30"/>
          <p:cNvSpPr/>
          <p:nvPr/>
        </p:nvSpPr>
        <p:spPr>
          <a:xfrm>
            <a:off x="-916" y="2266950"/>
            <a:ext cx="9144916" cy="2490107"/>
          </a:xfrm>
          <a:custGeom>
            <a:avLst/>
            <a:gdLst>
              <a:gd name="connsiteX0" fmla="*/ 0 w 12192000"/>
              <a:gd name="connsiteY0" fmla="*/ 0 h 3314608"/>
              <a:gd name="connsiteX1" fmla="*/ 12192000 w 12192000"/>
              <a:gd name="connsiteY1" fmla="*/ 0 h 3314608"/>
              <a:gd name="connsiteX2" fmla="*/ 12192000 w 12192000"/>
              <a:gd name="connsiteY2" fmla="*/ 3314608 h 3314608"/>
              <a:gd name="connsiteX3" fmla="*/ 0 w 12192000"/>
              <a:gd name="connsiteY3" fmla="*/ 3314608 h 3314608"/>
              <a:gd name="connsiteX4" fmla="*/ 0 w 12192000"/>
              <a:gd name="connsiteY4" fmla="*/ 0 h 3314608"/>
              <a:gd name="connsiteX0" fmla="*/ 0 w 12192000"/>
              <a:gd name="connsiteY0" fmla="*/ 5535 h 3320143"/>
              <a:gd name="connsiteX1" fmla="*/ 4597400 w 12192000"/>
              <a:gd name="connsiteY1" fmla="*/ 0 h 3320143"/>
              <a:gd name="connsiteX2" fmla="*/ 12192000 w 12192000"/>
              <a:gd name="connsiteY2" fmla="*/ 5535 h 3320143"/>
              <a:gd name="connsiteX3" fmla="*/ 12192000 w 12192000"/>
              <a:gd name="connsiteY3" fmla="*/ 3320143 h 3320143"/>
              <a:gd name="connsiteX4" fmla="*/ 0 w 12192000"/>
              <a:gd name="connsiteY4" fmla="*/ 3320143 h 3320143"/>
              <a:gd name="connsiteX5" fmla="*/ 0 w 12192000"/>
              <a:gd name="connsiteY5" fmla="*/ 5535 h 3320143"/>
              <a:gd name="connsiteX0" fmla="*/ 0 w 12192000"/>
              <a:gd name="connsiteY0" fmla="*/ 5535 h 3320143"/>
              <a:gd name="connsiteX1" fmla="*/ 4330700 w 12192000"/>
              <a:gd name="connsiteY1" fmla="*/ 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0 w 12192000"/>
              <a:gd name="connsiteY6" fmla="*/ 5535 h 3320143"/>
              <a:gd name="connsiteX0" fmla="*/ 0 w 12192000"/>
              <a:gd name="connsiteY0" fmla="*/ 5535 h 3320143"/>
              <a:gd name="connsiteX1" fmla="*/ 3937000 w 12192000"/>
              <a:gd name="connsiteY1" fmla="*/ 115570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0 w 12192000"/>
              <a:gd name="connsiteY6" fmla="*/ 5535 h 3320143"/>
              <a:gd name="connsiteX0" fmla="*/ 0 w 12192000"/>
              <a:gd name="connsiteY0" fmla="*/ 5535 h 3320143"/>
              <a:gd name="connsiteX1" fmla="*/ 4178300 w 12192000"/>
              <a:gd name="connsiteY1" fmla="*/ 77470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0 w 12192000"/>
              <a:gd name="connsiteY6" fmla="*/ 5535 h 3320143"/>
              <a:gd name="connsiteX0" fmla="*/ 12700 w 12192000"/>
              <a:gd name="connsiteY0" fmla="*/ 742135 h 3320143"/>
              <a:gd name="connsiteX1" fmla="*/ 4178300 w 12192000"/>
              <a:gd name="connsiteY1" fmla="*/ 77470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12700 w 12192000"/>
              <a:gd name="connsiteY6" fmla="*/ 742135 h 3320143"/>
              <a:gd name="connsiteX0" fmla="*/ 12700 w 12192000"/>
              <a:gd name="connsiteY0" fmla="*/ 767535 h 3320143"/>
              <a:gd name="connsiteX1" fmla="*/ 4178300 w 12192000"/>
              <a:gd name="connsiteY1" fmla="*/ 774701 h 3320143"/>
              <a:gd name="connsiteX2" fmla="*/ 4597400 w 12192000"/>
              <a:gd name="connsiteY2" fmla="*/ 0 h 3320143"/>
              <a:gd name="connsiteX3" fmla="*/ 12192000 w 12192000"/>
              <a:gd name="connsiteY3" fmla="*/ 5535 h 3320143"/>
              <a:gd name="connsiteX4" fmla="*/ 12192000 w 12192000"/>
              <a:gd name="connsiteY4" fmla="*/ 3320143 h 3320143"/>
              <a:gd name="connsiteX5" fmla="*/ 0 w 12192000"/>
              <a:gd name="connsiteY5" fmla="*/ 3320143 h 3320143"/>
              <a:gd name="connsiteX6" fmla="*/ 12700 w 12192000"/>
              <a:gd name="connsiteY6" fmla="*/ 767535 h 3320143"/>
              <a:gd name="connsiteX0" fmla="*/ 1221 w 12193221"/>
              <a:gd name="connsiteY0" fmla="*/ 773885 h 3320143"/>
              <a:gd name="connsiteX1" fmla="*/ 4179521 w 12193221"/>
              <a:gd name="connsiteY1" fmla="*/ 774701 h 3320143"/>
              <a:gd name="connsiteX2" fmla="*/ 4598621 w 12193221"/>
              <a:gd name="connsiteY2" fmla="*/ 0 h 3320143"/>
              <a:gd name="connsiteX3" fmla="*/ 12193221 w 12193221"/>
              <a:gd name="connsiteY3" fmla="*/ 5535 h 3320143"/>
              <a:gd name="connsiteX4" fmla="*/ 12193221 w 12193221"/>
              <a:gd name="connsiteY4" fmla="*/ 3320143 h 3320143"/>
              <a:gd name="connsiteX5" fmla="*/ 1221 w 12193221"/>
              <a:gd name="connsiteY5" fmla="*/ 3320143 h 3320143"/>
              <a:gd name="connsiteX6" fmla="*/ 1221 w 12193221"/>
              <a:gd name="connsiteY6" fmla="*/ 773885 h 3320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3221" h="3320143">
                <a:moveTo>
                  <a:pt x="1221" y="773885"/>
                </a:moveTo>
                <a:lnTo>
                  <a:pt x="4179521" y="774701"/>
                </a:lnTo>
                <a:lnTo>
                  <a:pt x="4598621" y="0"/>
                </a:lnTo>
                <a:lnTo>
                  <a:pt x="12193221" y="5535"/>
                </a:lnTo>
                <a:lnTo>
                  <a:pt x="12193221" y="3320143"/>
                </a:lnTo>
                <a:lnTo>
                  <a:pt x="1221" y="3320143"/>
                </a:lnTo>
                <a:cubicBezTo>
                  <a:pt x="5454" y="2460807"/>
                  <a:pt x="-3012" y="1633221"/>
                  <a:pt x="1221" y="773885"/>
                </a:cubicBez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Picture Placeholder 18"/>
          <p:cNvSpPr>
            <a:spLocks noGrp="1"/>
          </p:cNvSpPr>
          <p:nvPr>
            <p:ph type="pic" sz="quarter" idx="18"/>
          </p:nvPr>
        </p:nvSpPr>
        <p:spPr>
          <a:xfrm rot="1453235">
            <a:off x="1063802" y="1186878"/>
            <a:ext cx="1475557" cy="2572618"/>
          </a:xfr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8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5D861-43EA-4461-8A5D-1CDB82CE378F}" type="datetime1">
              <a:rPr lang="en-US" smtClean="0"/>
              <a:t>10/7/2024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Freeform 5"/>
          <p:cNvSpPr/>
          <p:nvPr/>
        </p:nvSpPr>
        <p:spPr>
          <a:xfrm flipH="1">
            <a:off x="0" y="0"/>
            <a:ext cx="4288972" cy="4451788"/>
          </a:xfrm>
          <a:custGeom>
            <a:avLst/>
            <a:gdLst>
              <a:gd name="connsiteX0" fmla="*/ 6065336 w 6065336"/>
              <a:gd name="connsiteY0" fmla="*/ 0 h 6295586"/>
              <a:gd name="connsiteX1" fmla="*/ 3970584 w 6065336"/>
              <a:gd name="connsiteY1" fmla="*/ 0 h 6295586"/>
              <a:gd name="connsiteX2" fmla="*/ 2011124 w 6065336"/>
              <a:gd name="connsiteY2" fmla="*/ 0 h 6295586"/>
              <a:gd name="connsiteX3" fmla="*/ 1694283 w 6065336"/>
              <a:gd name="connsiteY3" fmla="*/ 0 h 6295586"/>
              <a:gd name="connsiteX4" fmla="*/ 0 w 6065336"/>
              <a:gd name="connsiteY4" fmla="*/ 6295586 h 6295586"/>
              <a:gd name="connsiteX5" fmla="*/ 774256 w 6065336"/>
              <a:gd name="connsiteY5" fmla="*/ 5890775 h 6295586"/>
              <a:gd name="connsiteX6" fmla="*/ 1186885 w 6065336"/>
              <a:gd name="connsiteY6" fmla="*/ 6106514 h 6295586"/>
              <a:gd name="connsiteX7" fmla="*/ 4743290 w 6065336"/>
              <a:gd name="connsiteY7" fmla="*/ 4247088 h 6295586"/>
              <a:gd name="connsiteX8" fmla="*/ 6065336 w 6065336"/>
              <a:gd name="connsiteY8" fmla="*/ 4938304 h 6295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65336" h="6295586">
                <a:moveTo>
                  <a:pt x="6065336" y="0"/>
                </a:moveTo>
                <a:lnTo>
                  <a:pt x="3970584" y="0"/>
                </a:lnTo>
                <a:lnTo>
                  <a:pt x="2011124" y="0"/>
                </a:lnTo>
                <a:lnTo>
                  <a:pt x="1694283" y="0"/>
                </a:lnTo>
                <a:lnTo>
                  <a:pt x="0" y="6295586"/>
                </a:lnTo>
                <a:lnTo>
                  <a:pt x="774256" y="5890775"/>
                </a:lnTo>
                <a:lnTo>
                  <a:pt x="1186885" y="6106514"/>
                </a:lnTo>
                <a:lnTo>
                  <a:pt x="4743290" y="4247088"/>
                </a:lnTo>
                <a:lnTo>
                  <a:pt x="6065336" y="4938304"/>
                </a:lnTo>
                <a:close/>
              </a:path>
            </a:pathLst>
          </a:custGeom>
          <a:solidFill>
            <a:schemeClr val="tx2">
              <a:lumMod val="5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5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2970185" y="2881807"/>
            <a:ext cx="1843850" cy="1843850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4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992085" y="2682811"/>
            <a:ext cx="7151915" cy="2460689"/>
            <a:chOff x="3218454" y="3577081"/>
            <a:chExt cx="8973546" cy="3280919"/>
          </a:xfrm>
          <a:solidFill>
            <a:schemeClr val="tx2"/>
          </a:solidFill>
        </p:grpSpPr>
        <p:sp>
          <p:nvSpPr>
            <p:cNvPr id="4" name="Isosceles Triangle 3"/>
            <p:cNvSpPr/>
            <p:nvPr/>
          </p:nvSpPr>
          <p:spPr>
            <a:xfrm>
              <a:off x="3218454" y="5642568"/>
              <a:ext cx="4649359" cy="1215432"/>
            </a:xfrm>
            <a:prstGeom prst="triangle">
              <a:avLst/>
            </a:prstGeom>
            <a:solidFill>
              <a:schemeClr val="tx2">
                <a:lumMod val="50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05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255488" y="3577081"/>
              <a:ext cx="7936512" cy="3280919"/>
            </a:xfrm>
            <a:custGeom>
              <a:avLst/>
              <a:gdLst>
                <a:gd name="connsiteX0" fmla="*/ 6275205 w 7936512"/>
                <a:gd name="connsiteY0" fmla="*/ 0 h 3280919"/>
                <a:gd name="connsiteX1" fmla="*/ 7936512 w 7936512"/>
                <a:gd name="connsiteY1" fmla="*/ 868595 h 3280919"/>
                <a:gd name="connsiteX2" fmla="*/ 7936512 w 7936512"/>
                <a:gd name="connsiteY2" fmla="*/ 3280919 h 3280919"/>
                <a:gd name="connsiteX3" fmla="*/ 0 w 7936512"/>
                <a:gd name="connsiteY3" fmla="*/ 3280919 h 328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36512" h="3280919">
                  <a:moveTo>
                    <a:pt x="6275205" y="0"/>
                  </a:moveTo>
                  <a:lnTo>
                    <a:pt x="7936512" y="868595"/>
                  </a:lnTo>
                  <a:lnTo>
                    <a:pt x="7936512" y="3280919"/>
                  </a:lnTo>
                  <a:lnTo>
                    <a:pt x="0" y="3280919"/>
                  </a:lnTo>
                  <a:close/>
                </a:path>
              </a:pathLst>
            </a:custGeom>
            <a:solidFill>
              <a:schemeClr val="accent1"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050"/>
            </a:p>
          </p:txBody>
        </p:sp>
      </p:grpSp>
    </p:spTree>
    <p:extLst>
      <p:ext uri="{BB962C8B-B14F-4D97-AF65-F5344CB8AC3E}">
        <p14:creationId xmlns:p14="http://schemas.microsoft.com/office/powerpoint/2010/main" val="423665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0"/>
          <a:stretch/>
        </p:blipFill>
        <p:spPr>
          <a:xfrm>
            <a:off x="3790197" y="1269448"/>
            <a:ext cx="1592638" cy="3012275"/>
          </a:xfrm>
          <a:prstGeom prst="rect">
            <a:avLst/>
          </a:prstGeom>
          <a:effectLst>
            <a:outerShdw blurRad="266700" dist="292100" dir="8100000" algn="tr" rotWithShape="0">
              <a:prstClr val="black">
                <a:alpha val="15000"/>
              </a:prstClr>
            </a:outerShdw>
          </a:effectLst>
        </p:spPr>
      </p:pic>
      <p:sp>
        <p:nvSpPr>
          <p:cNvPr id="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3983575" y="1747761"/>
            <a:ext cx="1213731" cy="215948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2AE8-935C-4507-BC89-663A3CF9B90C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0"/>
          <a:stretch/>
        </p:blipFill>
        <p:spPr>
          <a:xfrm>
            <a:off x="6862684" y="1288711"/>
            <a:ext cx="1592638" cy="3012275"/>
          </a:xfrm>
          <a:prstGeom prst="rect">
            <a:avLst/>
          </a:prstGeom>
          <a:effectLst>
            <a:outerShdw blurRad="266700" dist="292100" dir="8100000" algn="tr" rotWithShape="0">
              <a:prstClr val="black">
                <a:alpha val="15000"/>
              </a:prstClr>
            </a:outerShdw>
          </a:effectLst>
        </p:spPr>
      </p:pic>
      <p:sp>
        <p:nvSpPr>
          <p:cNvPr id="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7052607" y="1747761"/>
            <a:ext cx="1213731" cy="215948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2AE8-935C-4507-BC89-663A3CF9B90C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3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1" y="1216036"/>
            <a:ext cx="2801540" cy="1714586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6"/>
          </p:nvPr>
        </p:nvSpPr>
        <p:spPr>
          <a:xfrm>
            <a:off x="2801541" y="1216036"/>
            <a:ext cx="6342460" cy="1714586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311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676542" y="1167052"/>
            <a:ext cx="7790914" cy="3042722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352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238364" y="2152546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1687786" y="2152546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3137208" y="2152546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Picture Placeholder 18"/>
          <p:cNvSpPr>
            <a:spLocks noGrp="1"/>
          </p:cNvSpPr>
          <p:nvPr>
            <p:ph type="pic" sz="quarter" idx="20"/>
          </p:nvPr>
        </p:nvSpPr>
        <p:spPr>
          <a:xfrm>
            <a:off x="4586630" y="2152546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Picture Placeholder 18"/>
          <p:cNvSpPr>
            <a:spLocks noGrp="1"/>
          </p:cNvSpPr>
          <p:nvPr>
            <p:ph type="pic" sz="quarter" idx="21"/>
          </p:nvPr>
        </p:nvSpPr>
        <p:spPr>
          <a:xfrm>
            <a:off x="6036053" y="2152546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0" name="Picture Placeholder 18"/>
          <p:cNvSpPr>
            <a:spLocks noGrp="1"/>
          </p:cNvSpPr>
          <p:nvPr>
            <p:ph type="pic" sz="quarter" idx="22"/>
          </p:nvPr>
        </p:nvSpPr>
        <p:spPr>
          <a:xfrm>
            <a:off x="7485475" y="2152546"/>
            <a:ext cx="1419225" cy="12683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38364" y="1288711"/>
            <a:ext cx="1419225" cy="8257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2" name="Rectangle 21"/>
          <p:cNvSpPr/>
          <p:nvPr/>
        </p:nvSpPr>
        <p:spPr>
          <a:xfrm>
            <a:off x="3107198" y="1288711"/>
            <a:ext cx="1419225" cy="8257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3" name="Rectangle 22"/>
          <p:cNvSpPr/>
          <p:nvPr/>
        </p:nvSpPr>
        <p:spPr>
          <a:xfrm>
            <a:off x="1687973" y="3458996"/>
            <a:ext cx="1419225" cy="8257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4" name="Rectangle 23"/>
          <p:cNvSpPr/>
          <p:nvPr/>
        </p:nvSpPr>
        <p:spPr>
          <a:xfrm>
            <a:off x="6036803" y="1288711"/>
            <a:ext cx="1419225" cy="8257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5" name="Rectangle 24"/>
          <p:cNvSpPr/>
          <p:nvPr/>
        </p:nvSpPr>
        <p:spPr>
          <a:xfrm>
            <a:off x="4587193" y="3458996"/>
            <a:ext cx="1419225" cy="8257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1" name="Rectangle 30"/>
          <p:cNvSpPr/>
          <p:nvPr/>
        </p:nvSpPr>
        <p:spPr>
          <a:xfrm>
            <a:off x="7485475" y="3458996"/>
            <a:ext cx="1419225" cy="8257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80592-AE95-4129-9AD2-4D91E5E57446}" type="datetime1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725E-5B73-4B14-8115-5C214502031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50" y="207992"/>
            <a:ext cx="7886700" cy="49904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088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1" y="1967419"/>
            <a:ext cx="3054350" cy="138598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3063876" y="1967419"/>
            <a:ext cx="3054350" cy="138598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9"/>
          </p:nvPr>
        </p:nvSpPr>
        <p:spPr>
          <a:xfrm>
            <a:off x="6127751" y="1967419"/>
            <a:ext cx="3025775" cy="1385983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04" y="965191"/>
            <a:ext cx="5433154" cy="384639"/>
          </a:xfr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2700" spc="-113">
                <a:ea typeface="Roboto Light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582714"/>
            <a:ext cx="49421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38764" y="1582714"/>
            <a:ext cx="2406914" cy="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1022075" y="1356053"/>
            <a:ext cx="6291432" cy="237757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sz="1050" smtClean="0"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1714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2pPr>
            <a:lvl3pPr marL="514350" indent="0">
              <a:buNone/>
              <a:defRPr lang="en-US" sz="1350" smtClean="0">
                <a:solidFill>
                  <a:schemeClr val="tx1"/>
                </a:solidFill>
                <a:latin typeface="+mn-lt"/>
              </a:defRPr>
            </a:lvl3pPr>
            <a:lvl4pPr marL="857250" indent="0">
              <a:buNone/>
              <a:defRPr lang="en-US" smtClean="0">
                <a:solidFill>
                  <a:schemeClr val="tx1"/>
                </a:solidFill>
                <a:latin typeface="+mn-lt"/>
              </a:defRPr>
            </a:lvl4pPr>
            <a:lvl5pPr marL="1200150" indent="0">
              <a:buNone/>
              <a:defRPr lang="en-US">
                <a:solidFill>
                  <a:schemeClr val="tx1"/>
                </a:solidFill>
                <a:latin typeface="+mn-lt"/>
              </a:defRPr>
            </a:lvl5pPr>
          </a:lstStyle>
          <a:p>
            <a:pPr marL="0" lvl="0">
              <a:buClr>
                <a:srgbClr val="E24848"/>
              </a:buClr>
            </a:pPr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213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760FF6-E26B-0841-9072-29D15C8AE4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5D9CD7-7761-1949-AAE5-58B3C0D0E2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707" y="1127522"/>
            <a:ext cx="7388679" cy="2007563"/>
          </a:xfrm>
          <a:prstGeom prst="rect">
            <a:avLst/>
          </a:prstGeom>
        </p:spPr>
        <p:txBody>
          <a:bodyPr anchor="b"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3D6ED4-D3C9-F545-B950-FA829C1CBC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2706" y="3632255"/>
            <a:ext cx="7388679" cy="4253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spc="225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FC8C-F96D-CC44-9EB6-505C50917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780" y="4801704"/>
            <a:ext cx="353483" cy="273844"/>
          </a:xfrm>
          <a:prstGeom prst="rect">
            <a:avLst/>
          </a:prstGeom>
        </p:spPr>
        <p:txBody>
          <a:bodyPr/>
          <a:lstStyle/>
          <a:p>
            <a:fld id="{CCB119BB-232E-164F-9AEC-FA6D62B8EA9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A3BBE2-82C2-EE47-AE4B-068D80DB48F6}"/>
              </a:ext>
            </a:extLst>
          </p:cNvPr>
          <p:cNvCxnSpPr>
            <a:cxnSpLocks/>
          </p:cNvCxnSpPr>
          <p:nvPr userDrawn="1"/>
        </p:nvCxnSpPr>
        <p:spPr>
          <a:xfrm>
            <a:off x="432706" y="3388178"/>
            <a:ext cx="738867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34B8AE-D90E-BE4C-A522-F70A88C3B4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0" y="1035839"/>
            <a:ext cx="3559969" cy="126648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ts val="1350"/>
              </a:lnSpc>
              <a:buNone/>
              <a:defRPr sz="1500">
                <a:solidFill>
                  <a:schemeClr val="bg1"/>
                </a:solidFill>
              </a:defRPr>
            </a:lvl1pPr>
            <a:lvl2pPr marL="342900" indent="0">
              <a:lnSpc>
                <a:spcPts val="1350"/>
              </a:lnSpc>
              <a:buNone/>
              <a:defRPr sz="1350">
                <a:solidFill>
                  <a:schemeClr val="bg1"/>
                </a:solidFill>
              </a:defRPr>
            </a:lvl2pPr>
            <a:lvl3pPr marL="685800" indent="0">
              <a:lnSpc>
                <a:spcPts val="1350"/>
              </a:lnSpc>
              <a:buNone/>
              <a:defRPr sz="1200">
                <a:solidFill>
                  <a:schemeClr val="bg1"/>
                </a:solidFill>
              </a:defRPr>
            </a:lvl3pPr>
            <a:lvl4pPr marL="1028700" indent="0">
              <a:lnSpc>
                <a:spcPts val="1350"/>
              </a:lnSpc>
              <a:buNone/>
              <a:defRPr sz="1050">
                <a:solidFill>
                  <a:schemeClr val="bg1"/>
                </a:solidFill>
              </a:defRPr>
            </a:lvl4pPr>
            <a:lvl5pPr marL="1371600" indent="0">
              <a:lnSpc>
                <a:spcPts val="1350"/>
              </a:lnSpc>
              <a:buNone/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46734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98045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760FF6-E26B-0841-9072-29D15C8AE4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5D9CD7-7761-1949-AAE5-58B3C0D0E2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707" y="1127522"/>
            <a:ext cx="7388679" cy="2007563"/>
          </a:xfrm>
          <a:prstGeom prst="rect">
            <a:avLst/>
          </a:prstGeom>
        </p:spPr>
        <p:txBody>
          <a:bodyPr anchor="b"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3D6ED4-D3C9-F545-B950-FA829C1CBC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2706" y="3632255"/>
            <a:ext cx="7388679" cy="4253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spc="225">
                <a:solidFill>
                  <a:schemeClr val="bg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FC8C-F96D-CC44-9EB6-505C50917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780" y="4801704"/>
            <a:ext cx="353483" cy="273844"/>
          </a:xfrm>
          <a:prstGeom prst="rect">
            <a:avLst/>
          </a:prstGeom>
        </p:spPr>
        <p:txBody>
          <a:bodyPr/>
          <a:lstStyle/>
          <a:p>
            <a:fld id="{CCB119BB-232E-164F-9AEC-FA6D62B8EA9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A3BBE2-82C2-EE47-AE4B-068D80DB48F6}"/>
              </a:ext>
            </a:extLst>
          </p:cNvPr>
          <p:cNvCxnSpPr>
            <a:cxnSpLocks/>
          </p:cNvCxnSpPr>
          <p:nvPr userDrawn="1"/>
        </p:nvCxnSpPr>
        <p:spPr>
          <a:xfrm>
            <a:off x="432706" y="3388178"/>
            <a:ext cx="7388679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34B8AE-D90E-BE4C-A522-F70A88C3B4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0" y="1035839"/>
            <a:ext cx="3559969" cy="126648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ts val="1350"/>
              </a:lnSpc>
              <a:buNone/>
              <a:defRPr sz="1500">
                <a:solidFill>
                  <a:schemeClr val="bg1"/>
                </a:solidFill>
              </a:defRPr>
            </a:lvl1pPr>
            <a:lvl2pPr marL="342900" indent="0">
              <a:lnSpc>
                <a:spcPts val="1350"/>
              </a:lnSpc>
              <a:buNone/>
              <a:defRPr sz="1350">
                <a:solidFill>
                  <a:schemeClr val="bg1"/>
                </a:solidFill>
              </a:defRPr>
            </a:lvl2pPr>
            <a:lvl3pPr marL="685800" indent="0">
              <a:lnSpc>
                <a:spcPts val="1350"/>
              </a:lnSpc>
              <a:buNone/>
              <a:defRPr sz="1200">
                <a:solidFill>
                  <a:schemeClr val="bg1"/>
                </a:solidFill>
              </a:defRPr>
            </a:lvl3pPr>
            <a:lvl4pPr marL="1028700" indent="0">
              <a:lnSpc>
                <a:spcPts val="1350"/>
              </a:lnSpc>
              <a:buNone/>
              <a:defRPr sz="1050">
                <a:solidFill>
                  <a:schemeClr val="bg1"/>
                </a:solidFill>
              </a:defRPr>
            </a:lvl4pPr>
            <a:lvl5pPr marL="1371600" indent="0">
              <a:lnSpc>
                <a:spcPts val="1350"/>
              </a:lnSpc>
              <a:buNone/>
              <a:defRPr sz="10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78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>
            <a:spLocks noGrp="1"/>
          </p:cNvSpPr>
          <p:nvPr>
            <p:ph type="title"/>
          </p:nvPr>
        </p:nvSpPr>
        <p:spPr>
          <a:xfrm>
            <a:off x="720925" y="2137349"/>
            <a:ext cx="23364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subTitle" idx="1"/>
          </p:nvPr>
        </p:nvSpPr>
        <p:spPr>
          <a:xfrm>
            <a:off x="720925" y="2613228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title" idx="2"/>
          </p:nvPr>
        </p:nvSpPr>
        <p:spPr>
          <a:xfrm>
            <a:off x="3398100" y="3524999"/>
            <a:ext cx="23364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subTitle" idx="3"/>
          </p:nvPr>
        </p:nvSpPr>
        <p:spPr>
          <a:xfrm>
            <a:off x="3398100" y="4000803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title" idx="4"/>
          </p:nvPr>
        </p:nvSpPr>
        <p:spPr>
          <a:xfrm>
            <a:off x="6087141" y="2137349"/>
            <a:ext cx="23364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subTitle" idx="5"/>
          </p:nvPr>
        </p:nvSpPr>
        <p:spPr>
          <a:xfrm>
            <a:off x="6087141" y="2613228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4" name="Google Shape;104;p20"/>
          <p:cNvCxnSpPr/>
          <p:nvPr/>
        </p:nvCxnSpPr>
        <p:spPr>
          <a:xfrm>
            <a:off x="1626750" y="1159050"/>
            <a:ext cx="58905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5" name="Google Shape;105;p20"/>
          <p:cNvSpPr txBox="1">
            <a:spLocks noGrp="1"/>
          </p:cNvSpPr>
          <p:nvPr>
            <p:ph type="title" idx="6" hasCustomPrompt="1"/>
          </p:nvPr>
        </p:nvSpPr>
        <p:spPr>
          <a:xfrm rot="1973">
            <a:off x="1366525" y="1509792"/>
            <a:ext cx="1045200" cy="5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6" name="Google Shape;106;p20"/>
          <p:cNvSpPr txBox="1">
            <a:spLocks noGrp="1"/>
          </p:cNvSpPr>
          <p:nvPr>
            <p:ph type="title" idx="7" hasCustomPrompt="1"/>
          </p:nvPr>
        </p:nvSpPr>
        <p:spPr>
          <a:xfrm rot="1973">
            <a:off x="4043700" y="2900294"/>
            <a:ext cx="1045200" cy="5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7" name="Google Shape;107;p20"/>
          <p:cNvSpPr txBox="1">
            <a:spLocks noGrp="1"/>
          </p:cNvSpPr>
          <p:nvPr>
            <p:ph type="title" idx="8" hasCustomPrompt="1"/>
          </p:nvPr>
        </p:nvSpPr>
        <p:spPr>
          <a:xfrm rot="1973">
            <a:off x="6732741" y="1509792"/>
            <a:ext cx="1045200" cy="5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8" name="Google Shape;108;p20"/>
          <p:cNvSpPr txBox="1">
            <a:spLocks noGrp="1"/>
          </p:cNvSpPr>
          <p:nvPr>
            <p:ph type="title" idx="9"/>
          </p:nvPr>
        </p:nvSpPr>
        <p:spPr>
          <a:xfrm>
            <a:off x="720000" y="540000"/>
            <a:ext cx="7704000" cy="60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198533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chnological app">
  <p:cSld name="Technological app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" name="Google Shape;248;p22"/>
          <p:cNvGrpSpPr/>
          <p:nvPr/>
        </p:nvGrpSpPr>
        <p:grpSpPr>
          <a:xfrm>
            <a:off x="-3075157" y="-3061150"/>
            <a:ext cx="15800562" cy="10202043"/>
            <a:chOff x="-3075157" y="-3061151"/>
            <a:chExt cx="15800562" cy="10202043"/>
          </a:xfrm>
        </p:grpSpPr>
        <p:sp>
          <p:nvSpPr>
            <p:cNvPr id="249" name="Google Shape;249;p22"/>
            <p:cNvSpPr/>
            <p:nvPr/>
          </p:nvSpPr>
          <p:spPr>
            <a:xfrm rot="6014436">
              <a:off x="-2080991" y="-2828732"/>
              <a:ext cx="3844166" cy="4035538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1"/>
            </a:p>
          </p:txBody>
        </p:sp>
        <p:sp>
          <p:nvSpPr>
            <p:cNvPr id="250" name="Google Shape;250;p22"/>
            <p:cNvSpPr/>
            <p:nvPr/>
          </p:nvSpPr>
          <p:spPr>
            <a:xfrm rot="-1514338" flipH="1">
              <a:off x="8693921" y="2912408"/>
              <a:ext cx="3410358" cy="3676910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1"/>
            </a:p>
          </p:txBody>
        </p:sp>
        <p:sp>
          <p:nvSpPr>
            <p:cNvPr id="251" name="Google Shape;251;p22"/>
            <p:cNvSpPr/>
            <p:nvPr/>
          </p:nvSpPr>
          <p:spPr>
            <a:xfrm rot="-1514338" flipH="1">
              <a:off x="7655649" y="2271963"/>
              <a:ext cx="3325502" cy="4032164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1"/>
            </a:p>
          </p:txBody>
        </p:sp>
        <p:sp>
          <p:nvSpPr>
            <p:cNvPr id="252" name="Google Shape;252;p22"/>
            <p:cNvSpPr/>
            <p:nvPr/>
          </p:nvSpPr>
          <p:spPr>
            <a:xfrm rot="-1514338" flipH="1">
              <a:off x="7628768" y="2160965"/>
              <a:ext cx="3844152" cy="4035524"/>
            </a:xfrm>
            <a:custGeom>
              <a:avLst/>
              <a:gdLst/>
              <a:ahLst/>
              <a:cxnLst/>
              <a:rect l="l" t="t" r="r" b="b"/>
              <a:pathLst>
                <a:path w="94953" h="99680" extrusionOk="0">
                  <a:moveTo>
                    <a:pt x="39160" y="99680"/>
                  </a:moveTo>
                  <a:lnTo>
                    <a:pt x="39088" y="99549"/>
                  </a:lnTo>
                  <a:lnTo>
                    <a:pt x="0" y="29707"/>
                  </a:lnTo>
                  <a:lnTo>
                    <a:pt x="131" y="29671"/>
                  </a:lnTo>
                  <a:lnTo>
                    <a:pt x="94857" y="1"/>
                  </a:lnTo>
                  <a:lnTo>
                    <a:pt x="94952" y="41887"/>
                  </a:lnTo>
                  <a:lnTo>
                    <a:pt x="94929" y="41923"/>
                  </a:lnTo>
                  <a:close/>
                  <a:moveTo>
                    <a:pt x="322" y="29838"/>
                  </a:moveTo>
                  <a:lnTo>
                    <a:pt x="39207" y="99311"/>
                  </a:lnTo>
                  <a:lnTo>
                    <a:pt x="94738" y="41792"/>
                  </a:lnTo>
                  <a:lnTo>
                    <a:pt x="94631" y="299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1"/>
            </a:p>
          </p:txBody>
        </p:sp>
        <p:sp>
          <p:nvSpPr>
            <p:cNvPr id="253" name="Google Shape;253;p22"/>
            <p:cNvSpPr/>
            <p:nvPr/>
          </p:nvSpPr>
          <p:spPr>
            <a:xfrm rot="5930292">
              <a:off x="-2189566" y="-2389777"/>
              <a:ext cx="3378681" cy="3642756"/>
            </a:xfrm>
            <a:custGeom>
              <a:avLst/>
              <a:gdLst/>
              <a:ahLst/>
              <a:cxnLst/>
              <a:rect l="l" t="t" r="r" b="b"/>
              <a:pathLst>
                <a:path w="84238" h="90822" extrusionOk="0">
                  <a:moveTo>
                    <a:pt x="15348" y="90821"/>
                  </a:moveTo>
                  <a:lnTo>
                    <a:pt x="15312" y="90726"/>
                  </a:lnTo>
                  <a:lnTo>
                    <a:pt x="1" y="51566"/>
                  </a:lnTo>
                  <a:lnTo>
                    <a:pt x="45197" y="8501"/>
                  </a:lnTo>
                  <a:lnTo>
                    <a:pt x="45221" y="8501"/>
                  </a:lnTo>
                  <a:lnTo>
                    <a:pt x="76868" y="0"/>
                  </a:lnTo>
                  <a:lnTo>
                    <a:pt x="84238" y="19110"/>
                  </a:lnTo>
                  <a:lnTo>
                    <a:pt x="84238" y="19146"/>
                  </a:lnTo>
                  <a:lnTo>
                    <a:pt x="74486" y="79701"/>
                  </a:lnTo>
                  <a:lnTo>
                    <a:pt x="74403" y="79713"/>
                  </a:lnTo>
                  <a:close/>
                  <a:moveTo>
                    <a:pt x="275" y="51626"/>
                  </a:moveTo>
                  <a:lnTo>
                    <a:pt x="15491" y="90559"/>
                  </a:lnTo>
                  <a:lnTo>
                    <a:pt x="74284" y="79510"/>
                  </a:lnTo>
                  <a:lnTo>
                    <a:pt x="84011" y="19134"/>
                  </a:lnTo>
                  <a:lnTo>
                    <a:pt x="76737" y="262"/>
                  </a:lnTo>
                  <a:lnTo>
                    <a:pt x="45304" y="870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1"/>
            </a:p>
          </p:txBody>
        </p:sp>
        <p:sp>
          <p:nvSpPr>
            <p:cNvPr id="254" name="Google Shape;254;p22"/>
            <p:cNvSpPr/>
            <p:nvPr/>
          </p:nvSpPr>
          <p:spPr>
            <a:xfrm rot="5930292">
              <a:off x="-2495725" y="-2081314"/>
              <a:ext cx="3294613" cy="3994711"/>
            </a:xfrm>
            <a:custGeom>
              <a:avLst/>
              <a:gdLst/>
              <a:ahLst/>
              <a:cxnLst/>
              <a:rect l="l" t="t" r="r" b="b"/>
              <a:pathLst>
                <a:path w="82142" h="99597" extrusionOk="0">
                  <a:moveTo>
                    <a:pt x="26433" y="99596"/>
                  </a:moveTo>
                  <a:lnTo>
                    <a:pt x="26361" y="99549"/>
                  </a:lnTo>
                  <a:lnTo>
                    <a:pt x="1" y="83523"/>
                  </a:lnTo>
                  <a:lnTo>
                    <a:pt x="36" y="83439"/>
                  </a:lnTo>
                  <a:lnTo>
                    <a:pt x="29897" y="1286"/>
                  </a:lnTo>
                  <a:lnTo>
                    <a:pt x="29969" y="1286"/>
                  </a:lnTo>
                  <a:lnTo>
                    <a:pt x="82142" y="1"/>
                  </a:lnTo>
                  <a:lnTo>
                    <a:pt x="82094" y="144"/>
                  </a:lnTo>
                  <a:lnTo>
                    <a:pt x="59199" y="72462"/>
                  </a:lnTo>
                  <a:lnTo>
                    <a:pt x="59175" y="72474"/>
                  </a:lnTo>
                  <a:close/>
                  <a:moveTo>
                    <a:pt x="274" y="83428"/>
                  </a:moveTo>
                  <a:lnTo>
                    <a:pt x="26421" y="99322"/>
                  </a:lnTo>
                  <a:lnTo>
                    <a:pt x="59008" y="72331"/>
                  </a:lnTo>
                  <a:lnTo>
                    <a:pt x="81832" y="227"/>
                  </a:lnTo>
                  <a:lnTo>
                    <a:pt x="30040" y="150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5000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1"/>
            </a:p>
          </p:txBody>
        </p:sp>
      </p:grpSp>
      <p:sp>
        <p:nvSpPr>
          <p:cNvPr id="255" name="Google Shape;255;p22"/>
          <p:cNvSpPr txBox="1">
            <a:spLocks noGrp="1"/>
          </p:cNvSpPr>
          <p:nvPr>
            <p:ph type="subTitle" idx="1"/>
          </p:nvPr>
        </p:nvSpPr>
        <p:spPr>
          <a:xfrm>
            <a:off x="1116487" y="2036100"/>
            <a:ext cx="2727900" cy="1680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22"/>
          <p:cNvSpPr txBox="1">
            <a:spLocks noGrp="1"/>
          </p:cNvSpPr>
          <p:nvPr>
            <p:ph type="title"/>
          </p:nvPr>
        </p:nvSpPr>
        <p:spPr>
          <a:xfrm>
            <a:off x="1996977" y="539500"/>
            <a:ext cx="5150100" cy="43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 sz="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0797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6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1290775" y="3261175"/>
            <a:ext cx="2907600" cy="4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2"/>
          </p:nvPr>
        </p:nvSpPr>
        <p:spPr>
          <a:xfrm>
            <a:off x="4945638" y="3261175"/>
            <a:ext cx="2907600" cy="4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Oswald Medium"/>
              <a:buNone/>
              <a:defRPr sz="2000"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3"/>
          </p:nvPr>
        </p:nvSpPr>
        <p:spPr>
          <a:xfrm>
            <a:off x="1290763" y="3749700"/>
            <a:ext cx="2907600" cy="85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4"/>
          </p:nvPr>
        </p:nvSpPr>
        <p:spPr>
          <a:xfrm>
            <a:off x="4945638" y="3749700"/>
            <a:ext cx="2907600" cy="85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0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8128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2">
            <a:alphaModFix amt="30000"/>
            <a:lum/>
          </a:blip>
          <a:srcRect/>
          <a:stretch>
            <a:fillRect r="81000" b="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3E935-0929-4F2F-B2A5-73E00A269E8B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753D0-E146-433A-9DB6-45EB6405A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8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31" r:id="rId12"/>
    <p:sldLayoutId id="2147483832" r:id="rId13"/>
    <p:sldLayoutId id="2147483834" r:id="rId14"/>
    <p:sldLayoutId id="2147483835" r:id="rId15"/>
    <p:sldLayoutId id="2147483836" r:id="rId16"/>
    <p:sldLayoutId id="2147483837" r:id="rId17"/>
    <p:sldLayoutId id="2147483838" r:id="rId18"/>
    <p:sldLayoutId id="2147483839" r:id="rId19"/>
    <p:sldLayoutId id="2147483840" r:id="rId20"/>
    <p:sldLayoutId id="2147483841" r:id="rId21"/>
    <p:sldLayoutId id="2147483842" r:id="rId22"/>
    <p:sldLayoutId id="2147483843" r:id="rId23"/>
    <p:sldLayoutId id="2147483844" r:id="rId24"/>
    <p:sldLayoutId id="2147483845" r:id="rId25"/>
    <p:sldLayoutId id="2147483846" r:id="rId26"/>
    <p:sldLayoutId id="2147483847" r:id="rId27"/>
    <p:sldLayoutId id="2147483848" r:id="rId28"/>
    <p:sldLayoutId id="2147483849" r:id="rId29"/>
    <p:sldLayoutId id="2147483850" r:id="rId30"/>
    <p:sldLayoutId id="2147483851" r:id="rId31"/>
    <p:sldLayoutId id="2147483852" r:id="rId32"/>
    <p:sldLayoutId id="2147483853" r:id="rId33"/>
    <p:sldLayoutId id="2147483854" r:id="rId34"/>
    <p:sldLayoutId id="2147483855" r:id="rId35"/>
    <p:sldLayoutId id="2147483856" r:id="rId36"/>
    <p:sldLayoutId id="2147483857" r:id="rId37"/>
    <p:sldLayoutId id="2147483858" r:id="rId38"/>
    <p:sldLayoutId id="2147483859" r:id="rId39"/>
    <p:sldLayoutId id="2147483860" r:id="rId40"/>
    <p:sldLayoutId id="2147483861" r:id="rId41"/>
    <p:sldLayoutId id="2147483862" r:id="rId42"/>
    <p:sldLayoutId id="2147483863" r:id="rId43"/>
    <p:sldLayoutId id="2147483864" r:id="rId44"/>
    <p:sldLayoutId id="2147483865" r:id="rId45"/>
    <p:sldLayoutId id="2147483866" r:id="rId46"/>
    <p:sldLayoutId id="2147483867" r:id="rId47"/>
    <p:sldLayoutId id="2147483868" r:id="rId48"/>
    <p:sldLayoutId id="2147483869" r:id="rId49"/>
    <p:sldLayoutId id="2147483870" r:id="rId50"/>
    <p:sldLayoutId id="2147483871" r:id="rId51"/>
    <p:sldLayoutId id="2147483872" r:id="rId52"/>
    <p:sldLayoutId id="2147483875" r:id="rId53"/>
    <p:sldLayoutId id="2147483876" r:id="rId54"/>
    <p:sldLayoutId id="2147483877" r:id="rId55"/>
    <p:sldLayoutId id="2147483878" r:id="rId56"/>
    <p:sldLayoutId id="2147483879" r:id="rId57"/>
    <p:sldLayoutId id="2147483880" r:id="rId58"/>
    <p:sldLayoutId id="2147483881" r:id="rId59"/>
    <p:sldLayoutId id="2147483882" r:id="rId60"/>
    <p:sldLayoutId id="2147483883" r:id="rId61"/>
    <p:sldLayoutId id="2147483884" r:id="rId62"/>
    <p:sldLayoutId id="2147483885" r:id="rId63"/>
    <p:sldLayoutId id="2147483886" r:id="rId64"/>
    <p:sldLayoutId id="2147483887" r:id="rId65"/>
    <p:sldLayoutId id="2147483888" r:id="rId66"/>
    <p:sldLayoutId id="2147483889" r:id="rId67"/>
    <p:sldLayoutId id="2147483890" r:id="rId68"/>
    <p:sldLayoutId id="2147483891" r:id="rId69"/>
    <p:sldLayoutId id="2147483892" r:id="rId70"/>
    <p:sldLayoutId id="2147483893" r:id="rId71"/>
    <p:sldLayoutId id="2147483894" r:id="rId72"/>
    <p:sldLayoutId id="2147483895" r:id="rId73"/>
    <p:sldLayoutId id="2147483897" r:id="rId74"/>
    <p:sldLayoutId id="2147483898" r:id="rId75"/>
    <p:sldLayoutId id="2147483899" r:id="rId76"/>
    <p:sldLayoutId id="2147483902" r:id="rId77"/>
    <p:sldLayoutId id="2147483903" r:id="rId78"/>
    <p:sldLayoutId id="2147483905" r:id="rId79"/>
    <p:sldLayoutId id="2147483906" r:id="rId80"/>
    <p:sldLayoutId id="2147483908" r:id="rId81"/>
    <p:sldLayoutId id="2147483909" r:id="rId82"/>
    <p:sldLayoutId id="2147483918" r:id="rId83"/>
    <p:sldLayoutId id="2147483937" r:id="rId84"/>
    <p:sldLayoutId id="2147483944" r:id="rId85"/>
    <p:sldLayoutId id="2147483947" r:id="rId86"/>
    <p:sldLayoutId id="2147483683" r:id="rId87"/>
    <p:sldLayoutId id="2147484042" r:id="rId88"/>
    <p:sldLayoutId id="2147484043" r:id="rId89"/>
    <p:sldLayoutId id="2147484044" r:id="rId90"/>
  </p:sldLayoutIdLst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0C2E5B7-6399-D84F-AD01-6E9CE86C80FC}"/>
              </a:ext>
            </a:extLst>
          </p:cNvPr>
          <p:cNvCxnSpPr>
            <a:cxnSpLocks/>
          </p:cNvCxnSpPr>
          <p:nvPr/>
        </p:nvCxnSpPr>
        <p:spPr>
          <a:xfrm>
            <a:off x="432704" y="3140263"/>
            <a:ext cx="8134316" cy="0"/>
          </a:xfrm>
          <a:prstGeom prst="line">
            <a:avLst/>
          </a:prstGeom>
          <a:ln>
            <a:solidFill>
              <a:srgbClr val="D0181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Google Shape;189;p36"/>
          <p:cNvSpPr txBox="1">
            <a:spLocks/>
          </p:cNvSpPr>
          <p:nvPr/>
        </p:nvSpPr>
        <p:spPr>
          <a:xfrm>
            <a:off x="0" y="2097222"/>
            <a:ext cx="9144000" cy="9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5400" b="0" i="0" u="none" strike="noStrike" cap="none">
                <a:solidFill>
                  <a:schemeClr val="bg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pPr algn="ctr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Verdana" panose="020B0604030504040204" pitchFamily="34" charset="0"/>
                <a:cs typeface="Tahoma" panose="020B0604030504040204" pitchFamily="34" charset="0"/>
              </a:rPr>
              <a:t>Invest Bulgaria – your success is our mission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BF12FF-74B3-96FF-1F32-B9430F78F2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290" y="200154"/>
            <a:ext cx="2364503" cy="1694671"/>
          </a:xfrm>
          <a:prstGeom prst="rect">
            <a:avLst/>
          </a:prstGeom>
        </p:spPr>
      </p:pic>
      <p:sp>
        <p:nvSpPr>
          <p:cNvPr id="5" name="Google Shape;189;p36"/>
          <p:cNvSpPr txBox="1">
            <a:spLocks/>
          </p:cNvSpPr>
          <p:nvPr/>
        </p:nvSpPr>
        <p:spPr>
          <a:xfrm>
            <a:off x="377269" y="3295727"/>
            <a:ext cx="8766731" cy="9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5400" b="0" i="0" u="none" strike="noStrike" cap="none">
                <a:solidFill>
                  <a:schemeClr val="bg1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Oswald Medium"/>
              <a:buNone/>
              <a:defRPr sz="3100" b="0" i="0" u="none" strike="noStrike" cap="none">
                <a:solidFill>
                  <a:schemeClr val="accent6"/>
                </a:solidFill>
                <a:latin typeface="Oswald Medium"/>
                <a:ea typeface="Oswald Medium"/>
                <a:cs typeface="Oswald Medium"/>
                <a:sym typeface="Oswald Medium"/>
              </a:defRPr>
            </a:lvl9pPr>
          </a:lstStyle>
          <a:p>
            <a:pPr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Verdana" panose="020B0604030504040204" pitchFamily="34" charset="0"/>
                <a:cs typeface="Tahoma" panose="020B0604030504040204" pitchFamily="34" charset="0"/>
              </a:rPr>
              <a:t>Mila </a:t>
            </a:r>
            <a:r>
              <a:rPr 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Verdana" panose="020B0604030504040204" pitchFamily="34" charset="0"/>
                <a:cs typeface="Tahoma" panose="020B0604030504040204" pitchFamily="34" charset="0"/>
              </a:rPr>
              <a:t>Nenova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2" charset="-52"/>
              <a:ea typeface="Verdan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Verdana" panose="020B0604030504040204" pitchFamily="34" charset="0"/>
                <a:cs typeface="Tahoma" panose="020B0604030504040204" pitchFamily="34" charset="0"/>
              </a:rPr>
              <a:t>Executive Director</a:t>
            </a:r>
          </a:p>
          <a:p>
            <a:pPr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Verdana" panose="020B0604030504040204" pitchFamily="34" charset="0"/>
                <a:cs typeface="Tahoma" panose="020B0604030504040204" pitchFamily="34" charset="0"/>
              </a:rPr>
              <a:t>Invest Bulgaria Agency</a:t>
            </a:r>
          </a:p>
        </p:txBody>
      </p:sp>
      <p:sp>
        <p:nvSpPr>
          <p:cNvPr id="3" name="Rectangle 2"/>
          <p:cNvSpPr/>
          <p:nvPr/>
        </p:nvSpPr>
        <p:spPr>
          <a:xfrm>
            <a:off x="377269" y="2898868"/>
            <a:ext cx="72469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Montserrat" panose="00000500000000000000" pitchFamily="2" charset="-52"/>
              </a:rPr>
              <a:t>Financial and Investment Support for SMEs – Sofia</a:t>
            </a:r>
            <a:r>
              <a:rPr lang="bg-BG" sz="1200" b="1" dirty="0">
                <a:latin typeface="Montserrat" panose="00000500000000000000" pitchFamily="2" charset="-52"/>
              </a:rPr>
              <a:t> </a:t>
            </a:r>
            <a:r>
              <a:rPr lang="en-US" sz="1200" b="1" dirty="0">
                <a:latin typeface="Montserrat" panose="00000500000000000000" pitchFamily="2" charset="-52"/>
              </a:rPr>
              <a:t>International Money Expo</a:t>
            </a:r>
            <a:endParaRPr lang="bg-BG" sz="1200" b="1" dirty="0">
              <a:latin typeface="Montserrat" panose="00000500000000000000" pitchFamily="2" charset="-5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7269" y="3127319"/>
            <a:ext cx="72469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Montserrat" panose="00000500000000000000" pitchFamily="2" charset="-52"/>
              </a:rPr>
              <a:t>8.10.2024 – Sofia, Bulgaria</a:t>
            </a:r>
            <a:endParaRPr lang="bg-BG" sz="1200" i="1" dirty="0">
              <a:latin typeface="Montserrat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17126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>
            <a:extLst>
              <a:ext uri="{FF2B5EF4-FFF2-40B4-BE49-F238E27FC236}">
                <a16:creationId xmlns:a16="http://schemas.microsoft.com/office/drawing/2014/main" id="{79376612-27F1-D390-8DB8-39035FBDC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15" y="0"/>
            <a:ext cx="1196848" cy="857797"/>
          </a:xfrm>
          <a:prstGeom prst="rect">
            <a:avLst/>
          </a:prstGeom>
        </p:spPr>
      </p:pic>
      <p:sp>
        <p:nvSpPr>
          <p:cNvPr id="27" name="Google Shape;252;p41">
            <a:extLst>
              <a:ext uri="{FF2B5EF4-FFF2-40B4-BE49-F238E27FC236}">
                <a16:creationId xmlns:a16="http://schemas.microsoft.com/office/drawing/2014/main" id="{25D837DC-906E-FBA9-6498-CD7826F32E42}"/>
              </a:ext>
            </a:extLst>
          </p:cNvPr>
          <p:cNvSpPr txBox="1">
            <a:spLocks/>
          </p:cNvSpPr>
          <p:nvPr/>
        </p:nvSpPr>
        <p:spPr>
          <a:xfrm>
            <a:off x="2066699" y="191733"/>
            <a:ext cx="2761077" cy="66606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Tx/>
              <a:buFontTx/>
            </a:pPr>
            <a:r>
              <a:rPr lang="en-US" sz="3000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</a:rPr>
              <a:t>About us</a:t>
            </a:r>
          </a:p>
        </p:txBody>
      </p:sp>
      <p:sp>
        <p:nvSpPr>
          <p:cNvPr id="28" name="Google Shape;253;p41">
            <a:extLst>
              <a:ext uri="{FF2B5EF4-FFF2-40B4-BE49-F238E27FC236}">
                <a16:creationId xmlns:a16="http://schemas.microsoft.com/office/drawing/2014/main" id="{05638D48-745D-EB2A-CA50-EB0F5F11064C}"/>
              </a:ext>
            </a:extLst>
          </p:cNvPr>
          <p:cNvSpPr txBox="1">
            <a:spLocks/>
          </p:cNvSpPr>
          <p:nvPr/>
        </p:nvSpPr>
        <p:spPr>
          <a:xfrm>
            <a:off x="2066699" y="1278332"/>
            <a:ext cx="5773685" cy="421460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 spc="225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  <a:buClrTx/>
            </a:pPr>
            <a:r>
              <a:rPr lang="en-US" sz="1400" spc="0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</a:rPr>
              <a:t>One-stop-shop</a:t>
            </a:r>
          </a:p>
          <a:p>
            <a:pPr>
              <a:spcAft>
                <a:spcPts val="800"/>
              </a:spcAft>
              <a:buClrTx/>
            </a:pPr>
            <a:r>
              <a:rPr lang="en-US" sz="1400" spc="0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</a:rPr>
              <a:t>Promoting Bulgaria as attractive business destination </a:t>
            </a:r>
          </a:p>
          <a:p>
            <a:pPr>
              <a:spcAft>
                <a:spcPts val="800"/>
              </a:spcAft>
              <a:buClrTx/>
            </a:pPr>
            <a:r>
              <a:rPr lang="en-US" sz="1400" spc="0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</a:rPr>
              <a:t>Providing in–depth information about Bulgarian business environment</a:t>
            </a:r>
          </a:p>
          <a:p>
            <a:pPr>
              <a:spcAft>
                <a:spcPts val="800"/>
              </a:spcAft>
              <a:buClrTx/>
            </a:pPr>
            <a:r>
              <a:rPr lang="en-US" sz="1400" spc="0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</a:rPr>
              <a:t>Assisting investors during their country assessment process, connecting business with the government institution </a:t>
            </a:r>
          </a:p>
          <a:p>
            <a:pPr>
              <a:spcAft>
                <a:spcPts val="800"/>
              </a:spcAft>
              <a:buClrTx/>
            </a:pPr>
            <a:r>
              <a:rPr lang="en-US" sz="1400" spc="0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</a:rPr>
              <a:t>Certification procedure and Incentives application</a:t>
            </a:r>
            <a:endParaRPr lang="en-US" sz="1400" dirty="0">
              <a:solidFill>
                <a:schemeClr val="tx1"/>
              </a:solidFill>
              <a:latin typeface="Montserrat" panose="00000500000000000000" pitchFamily="2" charset="-52"/>
              <a:ea typeface="Verdana" panose="020B0604030504040204" pitchFamily="34" charset="0"/>
            </a:endParaRPr>
          </a:p>
          <a:p>
            <a:pPr>
              <a:spcAft>
                <a:spcPts val="800"/>
              </a:spcAft>
              <a:buClrTx/>
            </a:pPr>
            <a:r>
              <a:rPr lang="en-US" sz="1400" spc="0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</a:rPr>
              <a:t>Support in the implementation process of the investment project, post-investment support</a:t>
            </a:r>
            <a:endParaRPr lang="en-US" sz="1400" dirty="0">
              <a:solidFill>
                <a:schemeClr val="tx1"/>
              </a:solidFill>
              <a:latin typeface="Montserrat" panose="00000500000000000000" pitchFamily="2" charset="-52"/>
              <a:ea typeface="Verdana" panose="020B0604030504040204" pitchFamily="34" charset="0"/>
            </a:endParaRPr>
          </a:p>
          <a:p>
            <a:pPr>
              <a:buClrTx/>
            </a:pPr>
            <a:endParaRPr lang="en-US" sz="1400" dirty="0">
              <a:solidFill>
                <a:schemeClr val="tx1"/>
              </a:solidFill>
              <a:latin typeface="Montserrat" panose="00000500000000000000" pitchFamily="2" charset="-52"/>
              <a:ea typeface="Verdana" panose="020B0604030504040204" pitchFamily="34" charset="0"/>
            </a:endParaRPr>
          </a:p>
          <a:p>
            <a:pPr>
              <a:spcBef>
                <a:spcPts val="0"/>
              </a:spcBef>
              <a:buClrTx/>
            </a:pPr>
            <a:endParaRPr lang="en-US" sz="1400" dirty="0">
              <a:solidFill>
                <a:schemeClr val="tx1"/>
              </a:solidFill>
              <a:latin typeface="Montserrat" panose="00000500000000000000" pitchFamily="2" charset="-52"/>
              <a:ea typeface="Verdana" panose="020B0604030504040204" pitchFamily="34" charset="0"/>
            </a:endParaRPr>
          </a:p>
        </p:txBody>
      </p:sp>
      <p:sp>
        <p:nvSpPr>
          <p:cNvPr id="29" name="Chevron 8">
            <a:extLst>
              <a:ext uri="{FF2B5EF4-FFF2-40B4-BE49-F238E27FC236}">
                <a16:creationId xmlns:a16="http://schemas.microsoft.com/office/drawing/2014/main" id="{4C1599F0-E962-8D92-C045-CAE5F4CC7E71}"/>
              </a:ext>
            </a:extLst>
          </p:cNvPr>
          <p:cNvSpPr/>
          <p:nvPr/>
        </p:nvSpPr>
        <p:spPr>
          <a:xfrm>
            <a:off x="1792582" y="1521222"/>
            <a:ext cx="182970" cy="149445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Ø"/>
            </a:pPr>
            <a:endParaRPr lang="bg-BG">
              <a:solidFill>
                <a:schemeClr val="tx1"/>
              </a:solidFill>
            </a:endParaRPr>
          </a:p>
        </p:txBody>
      </p:sp>
      <p:sp>
        <p:nvSpPr>
          <p:cNvPr id="30" name="Chevron 10">
            <a:extLst>
              <a:ext uri="{FF2B5EF4-FFF2-40B4-BE49-F238E27FC236}">
                <a16:creationId xmlns:a16="http://schemas.microsoft.com/office/drawing/2014/main" id="{39BBA8E7-68EA-A6CE-479B-AB6FE0A841B9}"/>
              </a:ext>
            </a:extLst>
          </p:cNvPr>
          <p:cNvSpPr/>
          <p:nvPr/>
        </p:nvSpPr>
        <p:spPr>
          <a:xfrm>
            <a:off x="1789457" y="1887719"/>
            <a:ext cx="182970" cy="149445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Ø"/>
            </a:pPr>
            <a:endParaRPr lang="bg-BG">
              <a:solidFill>
                <a:schemeClr val="tx1"/>
              </a:solidFill>
            </a:endParaRPr>
          </a:p>
        </p:txBody>
      </p:sp>
      <p:sp>
        <p:nvSpPr>
          <p:cNvPr id="33" name="Chevron 12">
            <a:extLst>
              <a:ext uri="{FF2B5EF4-FFF2-40B4-BE49-F238E27FC236}">
                <a16:creationId xmlns:a16="http://schemas.microsoft.com/office/drawing/2014/main" id="{9C755245-D099-6D37-7177-CB19B83C79B3}"/>
              </a:ext>
            </a:extLst>
          </p:cNvPr>
          <p:cNvSpPr/>
          <p:nvPr/>
        </p:nvSpPr>
        <p:spPr>
          <a:xfrm>
            <a:off x="1789457" y="2283199"/>
            <a:ext cx="182970" cy="149445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Ø"/>
            </a:pP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4" name="Chevron 12">
            <a:extLst>
              <a:ext uri="{FF2B5EF4-FFF2-40B4-BE49-F238E27FC236}">
                <a16:creationId xmlns:a16="http://schemas.microsoft.com/office/drawing/2014/main" id="{500702F9-3844-EBE2-28FC-1E07817495EF}"/>
              </a:ext>
            </a:extLst>
          </p:cNvPr>
          <p:cNvSpPr/>
          <p:nvPr/>
        </p:nvSpPr>
        <p:spPr>
          <a:xfrm>
            <a:off x="1789457" y="2892393"/>
            <a:ext cx="182970" cy="149445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Ø"/>
            </a:pP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5" name="Chevron 12">
            <a:extLst>
              <a:ext uri="{FF2B5EF4-FFF2-40B4-BE49-F238E27FC236}">
                <a16:creationId xmlns:a16="http://schemas.microsoft.com/office/drawing/2014/main" id="{59435FA4-2E92-0539-0F28-644B1B809918}"/>
              </a:ext>
            </a:extLst>
          </p:cNvPr>
          <p:cNvSpPr/>
          <p:nvPr/>
        </p:nvSpPr>
        <p:spPr>
          <a:xfrm>
            <a:off x="1789457" y="3457343"/>
            <a:ext cx="182970" cy="149445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Ø"/>
            </a:pP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6" name="Chevron 12">
            <a:extLst>
              <a:ext uri="{FF2B5EF4-FFF2-40B4-BE49-F238E27FC236}">
                <a16:creationId xmlns:a16="http://schemas.microsoft.com/office/drawing/2014/main" id="{EE94398B-D3AB-8155-4941-AB58310C707F}"/>
              </a:ext>
            </a:extLst>
          </p:cNvPr>
          <p:cNvSpPr/>
          <p:nvPr/>
        </p:nvSpPr>
        <p:spPr>
          <a:xfrm>
            <a:off x="1789457" y="3872848"/>
            <a:ext cx="182970" cy="149445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Ø"/>
            </a:pPr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455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4376" y="1472207"/>
            <a:ext cx="4709175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FontTx/>
            </a:pPr>
            <a:r>
              <a:rPr lang="en-GB" dirty="0">
                <a:latin typeface="Montserrat" panose="00000500000000000000" pitchFamily="2" charset="-52"/>
                <a:ea typeface="Verdana" panose="020B0604030504040204" pitchFamily="34" charset="0"/>
              </a:rPr>
              <a:t>Strategic and geopolitical location</a:t>
            </a:r>
            <a:r>
              <a:rPr lang="en-GB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  <a:cs typeface="Open Sans" panose="020B0606030504020204" pitchFamily="34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Montserrat" panose="00000500000000000000" pitchFamily="2" charset="-52"/>
              </a:rPr>
              <a:t>Macroeconomic stability and constant growth</a:t>
            </a:r>
            <a:r>
              <a:rPr lang="en-GB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  <a:cs typeface="Open Sans" panose="020B0606030504020204" pitchFamily="34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  <a:cs typeface="Open Sans" panose="020B0606030504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chemeClr val="tx1"/>
              </a:solidFill>
              <a:latin typeface="Montserrat" panose="00000500000000000000" pitchFamily="2" charset="-52"/>
              <a:ea typeface="Verdana" panose="020B060403050404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tx1"/>
              </a:solidFill>
              <a:latin typeface="Montserrat" panose="00000500000000000000" pitchFamily="2" charset="-52"/>
              <a:ea typeface="Verdana" panose="020B060403050404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tx1"/>
              </a:solidFill>
              <a:latin typeface="Montserrat" panose="00000500000000000000" pitchFamily="2" charset="-52"/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Montserrat" panose="00000500000000000000" pitchFamily="2" charset="-52"/>
              </a:rPr>
              <a:t>Fast growing technology and innovation hub</a:t>
            </a:r>
            <a:r>
              <a:rPr lang="en-GB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  <a:cs typeface="Open Sans" panose="020B0606030504020204" pitchFamily="34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  <a:cs typeface="Open Sans" panose="020B0606030504020204" pitchFamily="34" charset="0"/>
              </a:rPr>
              <a:t>Talent;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Montserrat" panose="00000500000000000000" pitchFamily="2" charset="-52"/>
                <a:ea typeface="Verdana" panose="020B0604030504040204" pitchFamily="34" charset="0"/>
                <a:cs typeface="Open Sans" panose="020B0606030504020204" pitchFamily="34" charset="0"/>
              </a:rPr>
              <a:t>Quality of life;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Montserrat" panose="00000500000000000000" pitchFamily="2" charset="-52"/>
              </a:rPr>
              <a:t>Access to national and EU funding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369" y="0"/>
            <a:ext cx="4147984" cy="5143500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7017544" y="3493294"/>
            <a:ext cx="807244" cy="614362"/>
          </a:xfrm>
          <a:custGeom>
            <a:avLst/>
            <a:gdLst>
              <a:gd name="connsiteX0" fmla="*/ 807244 w 807244"/>
              <a:gd name="connsiteY0" fmla="*/ 19050 h 614362"/>
              <a:gd name="connsiteX1" fmla="*/ 807244 w 807244"/>
              <a:gd name="connsiteY1" fmla="*/ 85725 h 614362"/>
              <a:gd name="connsiteX2" fmla="*/ 795337 w 807244"/>
              <a:gd name="connsiteY2" fmla="*/ 85725 h 614362"/>
              <a:gd name="connsiteX3" fmla="*/ 769144 w 807244"/>
              <a:gd name="connsiteY3" fmla="*/ 88106 h 614362"/>
              <a:gd name="connsiteX4" fmla="*/ 752475 w 807244"/>
              <a:gd name="connsiteY4" fmla="*/ 102394 h 614362"/>
              <a:gd name="connsiteX5" fmla="*/ 745331 w 807244"/>
              <a:gd name="connsiteY5" fmla="*/ 114300 h 614362"/>
              <a:gd name="connsiteX6" fmla="*/ 731044 w 807244"/>
              <a:gd name="connsiteY6" fmla="*/ 128587 h 614362"/>
              <a:gd name="connsiteX7" fmla="*/ 740569 w 807244"/>
              <a:gd name="connsiteY7" fmla="*/ 157162 h 614362"/>
              <a:gd name="connsiteX8" fmla="*/ 750094 w 807244"/>
              <a:gd name="connsiteY8" fmla="*/ 159544 h 614362"/>
              <a:gd name="connsiteX9" fmla="*/ 750094 w 807244"/>
              <a:gd name="connsiteY9" fmla="*/ 185737 h 614362"/>
              <a:gd name="connsiteX10" fmla="*/ 757237 w 807244"/>
              <a:gd name="connsiteY10" fmla="*/ 223837 h 614362"/>
              <a:gd name="connsiteX11" fmla="*/ 750094 w 807244"/>
              <a:gd name="connsiteY11" fmla="*/ 235744 h 614362"/>
              <a:gd name="connsiteX12" fmla="*/ 740569 w 807244"/>
              <a:gd name="connsiteY12" fmla="*/ 235744 h 614362"/>
              <a:gd name="connsiteX13" fmla="*/ 731044 w 807244"/>
              <a:gd name="connsiteY13" fmla="*/ 245269 h 614362"/>
              <a:gd name="connsiteX14" fmla="*/ 728662 w 807244"/>
              <a:gd name="connsiteY14" fmla="*/ 254794 h 614362"/>
              <a:gd name="connsiteX15" fmla="*/ 728662 w 807244"/>
              <a:gd name="connsiteY15" fmla="*/ 264319 h 614362"/>
              <a:gd name="connsiteX16" fmla="*/ 716756 w 807244"/>
              <a:gd name="connsiteY16" fmla="*/ 276225 h 614362"/>
              <a:gd name="connsiteX17" fmla="*/ 685800 w 807244"/>
              <a:gd name="connsiteY17" fmla="*/ 266700 h 614362"/>
              <a:gd name="connsiteX18" fmla="*/ 676275 w 807244"/>
              <a:gd name="connsiteY18" fmla="*/ 273844 h 614362"/>
              <a:gd name="connsiteX19" fmla="*/ 671512 w 807244"/>
              <a:gd name="connsiteY19" fmla="*/ 283369 h 614362"/>
              <a:gd name="connsiteX20" fmla="*/ 669131 w 807244"/>
              <a:gd name="connsiteY20" fmla="*/ 297656 h 614362"/>
              <a:gd name="connsiteX21" fmla="*/ 678656 w 807244"/>
              <a:gd name="connsiteY21" fmla="*/ 314325 h 614362"/>
              <a:gd name="connsiteX22" fmla="*/ 690562 w 807244"/>
              <a:gd name="connsiteY22" fmla="*/ 316706 h 614362"/>
              <a:gd name="connsiteX23" fmla="*/ 709612 w 807244"/>
              <a:gd name="connsiteY23" fmla="*/ 304800 h 614362"/>
              <a:gd name="connsiteX24" fmla="*/ 721519 w 807244"/>
              <a:gd name="connsiteY24" fmla="*/ 297656 h 614362"/>
              <a:gd name="connsiteX25" fmla="*/ 747712 w 807244"/>
              <a:gd name="connsiteY25" fmla="*/ 297656 h 614362"/>
              <a:gd name="connsiteX26" fmla="*/ 757237 w 807244"/>
              <a:gd name="connsiteY26" fmla="*/ 300037 h 614362"/>
              <a:gd name="connsiteX27" fmla="*/ 762000 w 807244"/>
              <a:gd name="connsiteY27" fmla="*/ 309562 h 614362"/>
              <a:gd name="connsiteX28" fmla="*/ 797719 w 807244"/>
              <a:gd name="connsiteY28" fmla="*/ 350044 h 614362"/>
              <a:gd name="connsiteX29" fmla="*/ 766762 w 807244"/>
              <a:gd name="connsiteY29" fmla="*/ 359569 h 614362"/>
              <a:gd name="connsiteX30" fmla="*/ 747712 w 807244"/>
              <a:gd name="connsiteY30" fmla="*/ 373856 h 614362"/>
              <a:gd name="connsiteX31" fmla="*/ 740569 w 807244"/>
              <a:gd name="connsiteY31" fmla="*/ 378619 h 614362"/>
              <a:gd name="connsiteX32" fmla="*/ 716756 w 807244"/>
              <a:gd name="connsiteY32" fmla="*/ 369094 h 614362"/>
              <a:gd name="connsiteX33" fmla="*/ 690562 w 807244"/>
              <a:gd name="connsiteY33" fmla="*/ 357187 h 614362"/>
              <a:gd name="connsiteX34" fmla="*/ 676275 w 807244"/>
              <a:gd name="connsiteY34" fmla="*/ 366712 h 614362"/>
              <a:gd name="connsiteX35" fmla="*/ 657225 w 807244"/>
              <a:gd name="connsiteY35" fmla="*/ 381000 h 614362"/>
              <a:gd name="connsiteX36" fmla="*/ 654844 w 807244"/>
              <a:gd name="connsiteY36" fmla="*/ 390525 h 614362"/>
              <a:gd name="connsiteX37" fmla="*/ 623887 w 807244"/>
              <a:gd name="connsiteY37" fmla="*/ 390525 h 614362"/>
              <a:gd name="connsiteX38" fmla="*/ 609600 w 807244"/>
              <a:gd name="connsiteY38" fmla="*/ 407194 h 614362"/>
              <a:gd name="connsiteX39" fmla="*/ 609600 w 807244"/>
              <a:gd name="connsiteY39" fmla="*/ 407194 h 614362"/>
              <a:gd name="connsiteX40" fmla="*/ 597694 w 807244"/>
              <a:gd name="connsiteY40" fmla="*/ 431006 h 614362"/>
              <a:gd name="connsiteX41" fmla="*/ 588169 w 807244"/>
              <a:gd name="connsiteY41" fmla="*/ 447675 h 614362"/>
              <a:gd name="connsiteX42" fmla="*/ 569119 w 807244"/>
              <a:gd name="connsiteY42" fmla="*/ 459581 h 614362"/>
              <a:gd name="connsiteX43" fmla="*/ 550069 w 807244"/>
              <a:gd name="connsiteY43" fmla="*/ 461962 h 614362"/>
              <a:gd name="connsiteX44" fmla="*/ 559594 w 807244"/>
              <a:gd name="connsiteY44" fmla="*/ 485775 h 614362"/>
              <a:gd name="connsiteX45" fmla="*/ 573881 w 807244"/>
              <a:gd name="connsiteY45" fmla="*/ 504825 h 614362"/>
              <a:gd name="connsiteX46" fmla="*/ 581025 w 807244"/>
              <a:gd name="connsiteY46" fmla="*/ 519112 h 614362"/>
              <a:gd name="connsiteX47" fmla="*/ 581025 w 807244"/>
              <a:gd name="connsiteY47" fmla="*/ 526256 h 614362"/>
              <a:gd name="connsiteX48" fmla="*/ 471487 w 807244"/>
              <a:gd name="connsiteY48" fmla="*/ 571500 h 614362"/>
              <a:gd name="connsiteX49" fmla="*/ 452437 w 807244"/>
              <a:gd name="connsiteY49" fmla="*/ 561975 h 614362"/>
              <a:gd name="connsiteX50" fmla="*/ 438150 w 807244"/>
              <a:gd name="connsiteY50" fmla="*/ 552450 h 614362"/>
              <a:gd name="connsiteX51" fmla="*/ 423862 w 807244"/>
              <a:gd name="connsiteY51" fmla="*/ 547687 h 614362"/>
              <a:gd name="connsiteX52" fmla="*/ 407194 w 807244"/>
              <a:gd name="connsiteY52" fmla="*/ 547687 h 614362"/>
              <a:gd name="connsiteX53" fmla="*/ 404812 w 807244"/>
              <a:gd name="connsiteY53" fmla="*/ 561975 h 614362"/>
              <a:gd name="connsiteX54" fmla="*/ 400050 w 807244"/>
              <a:gd name="connsiteY54" fmla="*/ 566737 h 614362"/>
              <a:gd name="connsiteX55" fmla="*/ 390525 w 807244"/>
              <a:gd name="connsiteY55" fmla="*/ 564356 h 614362"/>
              <a:gd name="connsiteX56" fmla="*/ 383381 w 807244"/>
              <a:gd name="connsiteY56" fmla="*/ 554831 h 614362"/>
              <a:gd name="connsiteX57" fmla="*/ 373856 w 807244"/>
              <a:gd name="connsiteY57" fmla="*/ 547687 h 614362"/>
              <a:gd name="connsiteX58" fmla="*/ 373856 w 807244"/>
              <a:gd name="connsiteY58" fmla="*/ 547687 h 614362"/>
              <a:gd name="connsiteX59" fmla="*/ 352425 w 807244"/>
              <a:gd name="connsiteY59" fmla="*/ 538162 h 614362"/>
              <a:gd name="connsiteX60" fmla="*/ 342900 w 807244"/>
              <a:gd name="connsiteY60" fmla="*/ 542925 h 614362"/>
              <a:gd name="connsiteX61" fmla="*/ 335756 w 807244"/>
              <a:gd name="connsiteY61" fmla="*/ 547687 h 614362"/>
              <a:gd name="connsiteX62" fmla="*/ 321469 w 807244"/>
              <a:gd name="connsiteY62" fmla="*/ 542925 h 614362"/>
              <a:gd name="connsiteX63" fmla="*/ 304800 w 807244"/>
              <a:gd name="connsiteY63" fmla="*/ 545306 h 614362"/>
              <a:gd name="connsiteX64" fmla="*/ 242887 w 807244"/>
              <a:gd name="connsiteY64" fmla="*/ 588169 h 614362"/>
              <a:gd name="connsiteX65" fmla="*/ 209550 w 807244"/>
              <a:gd name="connsiteY65" fmla="*/ 590550 h 614362"/>
              <a:gd name="connsiteX66" fmla="*/ 180975 w 807244"/>
              <a:gd name="connsiteY66" fmla="*/ 609600 h 614362"/>
              <a:gd name="connsiteX67" fmla="*/ 169069 w 807244"/>
              <a:gd name="connsiteY67" fmla="*/ 614362 h 614362"/>
              <a:gd name="connsiteX68" fmla="*/ 147637 w 807244"/>
              <a:gd name="connsiteY68" fmla="*/ 611981 h 614362"/>
              <a:gd name="connsiteX69" fmla="*/ 145256 w 807244"/>
              <a:gd name="connsiteY69" fmla="*/ 550069 h 614362"/>
              <a:gd name="connsiteX70" fmla="*/ 109537 w 807244"/>
              <a:gd name="connsiteY70" fmla="*/ 492919 h 614362"/>
              <a:gd name="connsiteX71" fmla="*/ 80962 w 807244"/>
              <a:gd name="connsiteY71" fmla="*/ 488156 h 614362"/>
              <a:gd name="connsiteX72" fmla="*/ 50006 w 807244"/>
              <a:gd name="connsiteY72" fmla="*/ 457200 h 614362"/>
              <a:gd name="connsiteX73" fmla="*/ 61912 w 807244"/>
              <a:gd name="connsiteY73" fmla="*/ 435769 h 614362"/>
              <a:gd name="connsiteX74" fmla="*/ 59531 w 807244"/>
              <a:gd name="connsiteY74" fmla="*/ 416719 h 614362"/>
              <a:gd name="connsiteX75" fmla="*/ 47625 w 807244"/>
              <a:gd name="connsiteY75" fmla="*/ 404812 h 614362"/>
              <a:gd name="connsiteX76" fmla="*/ 47625 w 807244"/>
              <a:gd name="connsiteY76" fmla="*/ 395287 h 614362"/>
              <a:gd name="connsiteX77" fmla="*/ 40481 w 807244"/>
              <a:gd name="connsiteY77" fmla="*/ 383381 h 614362"/>
              <a:gd name="connsiteX78" fmla="*/ 38100 w 807244"/>
              <a:gd name="connsiteY78" fmla="*/ 371475 h 614362"/>
              <a:gd name="connsiteX79" fmla="*/ 45244 w 807244"/>
              <a:gd name="connsiteY79" fmla="*/ 347662 h 614362"/>
              <a:gd name="connsiteX80" fmla="*/ 54769 w 807244"/>
              <a:gd name="connsiteY80" fmla="*/ 347662 h 614362"/>
              <a:gd name="connsiteX81" fmla="*/ 59531 w 807244"/>
              <a:gd name="connsiteY81" fmla="*/ 350044 h 614362"/>
              <a:gd name="connsiteX82" fmla="*/ 76200 w 807244"/>
              <a:gd name="connsiteY82" fmla="*/ 350044 h 614362"/>
              <a:gd name="connsiteX83" fmla="*/ 102394 w 807244"/>
              <a:gd name="connsiteY83" fmla="*/ 285750 h 614362"/>
              <a:gd name="connsiteX84" fmla="*/ 28575 w 807244"/>
              <a:gd name="connsiteY84" fmla="*/ 238125 h 614362"/>
              <a:gd name="connsiteX85" fmla="*/ 0 w 807244"/>
              <a:gd name="connsiteY85" fmla="*/ 161925 h 614362"/>
              <a:gd name="connsiteX86" fmla="*/ 21431 w 807244"/>
              <a:gd name="connsiteY86" fmla="*/ 135731 h 614362"/>
              <a:gd name="connsiteX87" fmla="*/ 30956 w 807244"/>
              <a:gd name="connsiteY87" fmla="*/ 114300 h 614362"/>
              <a:gd name="connsiteX88" fmla="*/ 59531 w 807244"/>
              <a:gd name="connsiteY88" fmla="*/ 123825 h 614362"/>
              <a:gd name="connsiteX89" fmla="*/ 52387 w 807244"/>
              <a:gd name="connsiteY89" fmla="*/ 150019 h 614362"/>
              <a:gd name="connsiteX90" fmla="*/ 47625 w 807244"/>
              <a:gd name="connsiteY90" fmla="*/ 171450 h 614362"/>
              <a:gd name="connsiteX91" fmla="*/ 76200 w 807244"/>
              <a:gd name="connsiteY91" fmla="*/ 173831 h 614362"/>
              <a:gd name="connsiteX92" fmla="*/ 135731 w 807244"/>
              <a:gd name="connsiteY92" fmla="*/ 169069 h 614362"/>
              <a:gd name="connsiteX93" fmla="*/ 171450 w 807244"/>
              <a:gd name="connsiteY93" fmla="*/ 169069 h 614362"/>
              <a:gd name="connsiteX94" fmla="*/ 233362 w 807244"/>
              <a:gd name="connsiteY94" fmla="*/ 176212 h 614362"/>
              <a:gd name="connsiteX95" fmla="*/ 261937 w 807244"/>
              <a:gd name="connsiteY95" fmla="*/ 176212 h 614362"/>
              <a:gd name="connsiteX96" fmla="*/ 302419 w 807244"/>
              <a:gd name="connsiteY96" fmla="*/ 142875 h 614362"/>
              <a:gd name="connsiteX97" fmla="*/ 347662 w 807244"/>
              <a:gd name="connsiteY97" fmla="*/ 142875 h 614362"/>
              <a:gd name="connsiteX98" fmla="*/ 409575 w 807244"/>
              <a:gd name="connsiteY98" fmla="*/ 150019 h 614362"/>
              <a:gd name="connsiteX99" fmla="*/ 438150 w 807244"/>
              <a:gd name="connsiteY99" fmla="*/ 135731 h 614362"/>
              <a:gd name="connsiteX100" fmla="*/ 473869 w 807244"/>
              <a:gd name="connsiteY100" fmla="*/ 71437 h 614362"/>
              <a:gd name="connsiteX101" fmla="*/ 500062 w 807244"/>
              <a:gd name="connsiteY101" fmla="*/ 52387 h 614362"/>
              <a:gd name="connsiteX102" fmla="*/ 592931 w 807244"/>
              <a:gd name="connsiteY102" fmla="*/ 2381 h 614362"/>
              <a:gd name="connsiteX103" fmla="*/ 611981 w 807244"/>
              <a:gd name="connsiteY103" fmla="*/ 0 h 614362"/>
              <a:gd name="connsiteX104" fmla="*/ 626269 w 807244"/>
              <a:gd name="connsiteY104" fmla="*/ 4762 h 614362"/>
              <a:gd name="connsiteX105" fmla="*/ 635794 w 807244"/>
              <a:gd name="connsiteY105" fmla="*/ 16669 h 614362"/>
              <a:gd name="connsiteX106" fmla="*/ 657225 w 807244"/>
              <a:gd name="connsiteY106" fmla="*/ 9525 h 614362"/>
              <a:gd name="connsiteX107" fmla="*/ 669131 w 807244"/>
              <a:gd name="connsiteY107" fmla="*/ 2381 h 614362"/>
              <a:gd name="connsiteX108" fmla="*/ 683419 w 807244"/>
              <a:gd name="connsiteY108" fmla="*/ 0 h 614362"/>
              <a:gd name="connsiteX109" fmla="*/ 690562 w 807244"/>
              <a:gd name="connsiteY109" fmla="*/ 7144 h 614362"/>
              <a:gd name="connsiteX110" fmla="*/ 704850 w 807244"/>
              <a:gd name="connsiteY110" fmla="*/ 7144 h 614362"/>
              <a:gd name="connsiteX111" fmla="*/ 711994 w 807244"/>
              <a:gd name="connsiteY111" fmla="*/ 2381 h 614362"/>
              <a:gd name="connsiteX112" fmla="*/ 719137 w 807244"/>
              <a:gd name="connsiteY112" fmla="*/ 7144 h 614362"/>
              <a:gd name="connsiteX113" fmla="*/ 726281 w 807244"/>
              <a:gd name="connsiteY113" fmla="*/ 19050 h 614362"/>
              <a:gd name="connsiteX114" fmla="*/ 740569 w 807244"/>
              <a:gd name="connsiteY114" fmla="*/ 33337 h 614362"/>
              <a:gd name="connsiteX115" fmla="*/ 807244 w 807244"/>
              <a:gd name="connsiteY115" fmla="*/ 19050 h 614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807244" h="614362">
                <a:moveTo>
                  <a:pt x="807244" y="19050"/>
                </a:moveTo>
                <a:lnTo>
                  <a:pt x="807244" y="85725"/>
                </a:lnTo>
                <a:lnTo>
                  <a:pt x="795337" y="85725"/>
                </a:lnTo>
                <a:lnTo>
                  <a:pt x="769144" y="88106"/>
                </a:lnTo>
                <a:lnTo>
                  <a:pt x="752475" y="102394"/>
                </a:lnTo>
                <a:lnTo>
                  <a:pt x="745331" y="114300"/>
                </a:lnTo>
                <a:lnTo>
                  <a:pt x="731044" y="128587"/>
                </a:lnTo>
                <a:lnTo>
                  <a:pt x="740569" y="157162"/>
                </a:lnTo>
                <a:lnTo>
                  <a:pt x="750094" y="159544"/>
                </a:lnTo>
                <a:lnTo>
                  <a:pt x="750094" y="185737"/>
                </a:lnTo>
                <a:lnTo>
                  <a:pt x="757237" y="223837"/>
                </a:lnTo>
                <a:lnTo>
                  <a:pt x="750094" y="235744"/>
                </a:lnTo>
                <a:lnTo>
                  <a:pt x="740569" y="235744"/>
                </a:lnTo>
                <a:lnTo>
                  <a:pt x="731044" y="245269"/>
                </a:lnTo>
                <a:lnTo>
                  <a:pt x="728662" y="254794"/>
                </a:lnTo>
                <a:lnTo>
                  <a:pt x="728662" y="264319"/>
                </a:lnTo>
                <a:lnTo>
                  <a:pt x="716756" y="276225"/>
                </a:lnTo>
                <a:lnTo>
                  <a:pt x="685800" y="266700"/>
                </a:lnTo>
                <a:lnTo>
                  <a:pt x="676275" y="273844"/>
                </a:lnTo>
                <a:lnTo>
                  <a:pt x="671512" y="283369"/>
                </a:lnTo>
                <a:lnTo>
                  <a:pt x="669131" y="297656"/>
                </a:lnTo>
                <a:lnTo>
                  <a:pt x="678656" y="314325"/>
                </a:lnTo>
                <a:lnTo>
                  <a:pt x="690562" y="316706"/>
                </a:lnTo>
                <a:lnTo>
                  <a:pt x="709612" y="304800"/>
                </a:lnTo>
                <a:lnTo>
                  <a:pt x="721519" y="297656"/>
                </a:lnTo>
                <a:lnTo>
                  <a:pt x="747712" y="297656"/>
                </a:lnTo>
                <a:lnTo>
                  <a:pt x="757237" y="300037"/>
                </a:lnTo>
                <a:lnTo>
                  <a:pt x="762000" y="309562"/>
                </a:lnTo>
                <a:lnTo>
                  <a:pt x="797719" y="350044"/>
                </a:lnTo>
                <a:lnTo>
                  <a:pt x="766762" y="359569"/>
                </a:lnTo>
                <a:lnTo>
                  <a:pt x="747712" y="373856"/>
                </a:lnTo>
                <a:lnTo>
                  <a:pt x="740569" y="378619"/>
                </a:lnTo>
                <a:lnTo>
                  <a:pt x="716756" y="369094"/>
                </a:lnTo>
                <a:lnTo>
                  <a:pt x="690562" y="357187"/>
                </a:lnTo>
                <a:lnTo>
                  <a:pt x="676275" y="366712"/>
                </a:lnTo>
                <a:lnTo>
                  <a:pt x="657225" y="381000"/>
                </a:lnTo>
                <a:lnTo>
                  <a:pt x="654844" y="390525"/>
                </a:lnTo>
                <a:lnTo>
                  <a:pt x="623887" y="390525"/>
                </a:lnTo>
                <a:lnTo>
                  <a:pt x="609600" y="407194"/>
                </a:lnTo>
                <a:lnTo>
                  <a:pt x="609600" y="407194"/>
                </a:lnTo>
                <a:lnTo>
                  <a:pt x="597694" y="431006"/>
                </a:lnTo>
                <a:lnTo>
                  <a:pt x="588169" y="447675"/>
                </a:lnTo>
                <a:lnTo>
                  <a:pt x="569119" y="459581"/>
                </a:lnTo>
                <a:lnTo>
                  <a:pt x="550069" y="461962"/>
                </a:lnTo>
                <a:lnTo>
                  <a:pt x="559594" y="485775"/>
                </a:lnTo>
                <a:lnTo>
                  <a:pt x="573881" y="504825"/>
                </a:lnTo>
                <a:lnTo>
                  <a:pt x="581025" y="519112"/>
                </a:lnTo>
                <a:lnTo>
                  <a:pt x="581025" y="526256"/>
                </a:lnTo>
                <a:lnTo>
                  <a:pt x="471487" y="571500"/>
                </a:lnTo>
                <a:lnTo>
                  <a:pt x="452437" y="561975"/>
                </a:lnTo>
                <a:lnTo>
                  <a:pt x="438150" y="552450"/>
                </a:lnTo>
                <a:lnTo>
                  <a:pt x="423862" y="547687"/>
                </a:lnTo>
                <a:lnTo>
                  <a:pt x="407194" y="547687"/>
                </a:lnTo>
                <a:lnTo>
                  <a:pt x="404812" y="561975"/>
                </a:lnTo>
                <a:lnTo>
                  <a:pt x="400050" y="566737"/>
                </a:lnTo>
                <a:lnTo>
                  <a:pt x="390525" y="564356"/>
                </a:lnTo>
                <a:lnTo>
                  <a:pt x="383381" y="554831"/>
                </a:lnTo>
                <a:lnTo>
                  <a:pt x="373856" y="547687"/>
                </a:lnTo>
                <a:lnTo>
                  <a:pt x="373856" y="547687"/>
                </a:lnTo>
                <a:lnTo>
                  <a:pt x="352425" y="538162"/>
                </a:lnTo>
                <a:lnTo>
                  <a:pt x="342900" y="542925"/>
                </a:lnTo>
                <a:lnTo>
                  <a:pt x="335756" y="547687"/>
                </a:lnTo>
                <a:lnTo>
                  <a:pt x="321469" y="542925"/>
                </a:lnTo>
                <a:lnTo>
                  <a:pt x="304800" y="545306"/>
                </a:lnTo>
                <a:lnTo>
                  <a:pt x="242887" y="588169"/>
                </a:lnTo>
                <a:lnTo>
                  <a:pt x="209550" y="590550"/>
                </a:lnTo>
                <a:lnTo>
                  <a:pt x="180975" y="609600"/>
                </a:lnTo>
                <a:lnTo>
                  <a:pt x="169069" y="614362"/>
                </a:lnTo>
                <a:lnTo>
                  <a:pt x="147637" y="611981"/>
                </a:lnTo>
                <a:cubicBezTo>
                  <a:pt x="146843" y="591344"/>
                  <a:pt x="146050" y="570706"/>
                  <a:pt x="145256" y="550069"/>
                </a:cubicBezTo>
                <a:lnTo>
                  <a:pt x="109537" y="492919"/>
                </a:lnTo>
                <a:lnTo>
                  <a:pt x="80962" y="488156"/>
                </a:lnTo>
                <a:lnTo>
                  <a:pt x="50006" y="457200"/>
                </a:lnTo>
                <a:lnTo>
                  <a:pt x="61912" y="435769"/>
                </a:lnTo>
                <a:lnTo>
                  <a:pt x="59531" y="416719"/>
                </a:lnTo>
                <a:lnTo>
                  <a:pt x="47625" y="404812"/>
                </a:lnTo>
                <a:lnTo>
                  <a:pt x="47625" y="395287"/>
                </a:lnTo>
                <a:lnTo>
                  <a:pt x="40481" y="383381"/>
                </a:lnTo>
                <a:lnTo>
                  <a:pt x="38100" y="371475"/>
                </a:lnTo>
                <a:lnTo>
                  <a:pt x="45244" y="347662"/>
                </a:lnTo>
                <a:lnTo>
                  <a:pt x="54769" y="347662"/>
                </a:lnTo>
                <a:lnTo>
                  <a:pt x="59531" y="350044"/>
                </a:lnTo>
                <a:lnTo>
                  <a:pt x="76200" y="350044"/>
                </a:lnTo>
                <a:lnTo>
                  <a:pt x="102394" y="285750"/>
                </a:lnTo>
                <a:lnTo>
                  <a:pt x="28575" y="238125"/>
                </a:lnTo>
                <a:lnTo>
                  <a:pt x="0" y="161925"/>
                </a:lnTo>
                <a:lnTo>
                  <a:pt x="21431" y="135731"/>
                </a:lnTo>
                <a:lnTo>
                  <a:pt x="30956" y="114300"/>
                </a:lnTo>
                <a:lnTo>
                  <a:pt x="59531" y="123825"/>
                </a:lnTo>
                <a:lnTo>
                  <a:pt x="52387" y="150019"/>
                </a:lnTo>
                <a:lnTo>
                  <a:pt x="47625" y="171450"/>
                </a:lnTo>
                <a:lnTo>
                  <a:pt x="76200" y="173831"/>
                </a:lnTo>
                <a:lnTo>
                  <a:pt x="135731" y="169069"/>
                </a:lnTo>
                <a:lnTo>
                  <a:pt x="171450" y="169069"/>
                </a:lnTo>
                <a:lnTo>
                  <a:pt x="233362" y="176212"/>
                </a:lnTo>
                <a:lnTo>
                  <a:pt x="261937" y="176212"/>
                </a:lnTo>
                <a:lnTo>
                  <a:pt x="302419" y="142875"/>
                </a:lnTo>
                <a:lnTo>
                  <a:pt x="347662" y="142875"/>
                </a:lnTo>
                <a:lnTo>
                  <a:pt x="409575" y="150019"/>
                </a:lnTo>
                <a:lnTo>
                  <a:pt x="438150" y="135731"/>
                </a:lnTo>
                <a:lnTo>
                  <a:pt x="473869" y="71437"/>
                </a:lnTo>
                <a:lnTo>
                  <a:pt x="500062" y="52387"/>
                </a:lnTo>
                <a:lnTo>
                  <a:pt x="592931" y="2381"/>
                </a:lnTo>
                <a:lnTo>
                  <a:pt x="611981" y="0"/>
                </a:lnTo>
                <a:lnTo>
                  <a:pt x="626269" y="4762"/>
                </a:lnTo>
                <a:lnTo>
                  <a:pt x="635794" y="16669"/>
                </a:lnTo>
                <a:lnTo>
                  <a:pt x="657225" y="9525"/>
                </a:lnTo>
                <a:lnTo>
                  <a:pt x="669131" y="2381"/>
                </a:lnTo>
                <a:lnTo>
                  <a:pt x="683419" y="0"/>
                </a:lnTo>
                <a:lnTo>
                  <a:pt x="690562" y="7144"/>
                </a:lnTo>
                <a:lnTo>
                  <a:pt x="704850" y="7144"/>
                </a:lnTo>
                <a:lnTo>
                  <a:pt x="711994" y="2381"/>
                </a:lnTo>
                <a:lnTo>
                  <a:pt x="719137" y="7144"/>
                </a:lnTo>
                <a:lnTo>
                  <a:pt x="726281" y="19050"/>
                </a:lnTo>
                <a:lnTo>
                  <a:pt x="740569" y="33337"/>
                </a:lnTo>
                <a:lnTo>
                  <a:pt x="807244" y="190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Freeform 7"/>
          <p:cNvSpPr/>
          <p:nvPr/>
        </p:nvSpPr>
        <p:spPr>
          <a:xfrm>
            <a:off x="7446169" y="3550444"/>
            <a:ext cx="76200" cy="333375"/>
          </a:xfrm>
          <a:custGeom>
            <a:avLst/>
            <a:gdLst>
              <a:gd name="connsiteX0" fmla="*/ 76200 w 76200"/>
              <a:gd name="connsiteY0" fmla="*/ 0 h 333375"/>
              <a:gd name="connsiteX1" fmla="*/ 57150 w 76200"/>
              <a:gd name="connsiteY1" fmla="*/ 80962 h 333375"/>
              <a:gd name="connsiteX2" fmla="*/ 0 w 76200"/>
              <a:gd name="connsiteY2" fmla="*/ 190500 h 333375"/>
              <a:gd name="connsiteX3" fmla="*/ 0 w 76200"/>
              <a:gd name="connsiteY3" fmla="*/ 219075 h 333375"/>
              <a:gd name="connsiteX4" fmla="*/ 7144 w 76200"/>
              <a:gd name="connsiteY4" fmla="*/ 242887 h 333375"/>
              <a:gd name="connsiteX5" fmla="*/ 19050 w 76200"/>
              <a:gd name="connsiteY5" fmla="*/ 257175 h 333375"/>
              <a:gd name="connsiteX6" fmla="*/ 28575 w 76200"/>
              <a:gd name="connsiteY6" fmla="*/ 278606 h 333375"/>
              <a:gd name="connsiteX7" fmla="*/ 33337 w 76200"/>
              <a:gd name="connsiteY7" fmla="*/ 333375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00" h="333375">
                <a:moveTo>
                  <a:pt x="76200" y="0"/>
                </a:moveTo>
                <a:lnTo>
                  <a:pt x="57150" y="80962"/>
                </a:lnTo>
                <a:lnTo>
                  <a:pt x="0" y="190500"/>
                </a:lnTo>
                <a:lnTo>
                  <a:pt x="0" y="219075"/>
                </a:lnTo>
                <a:lnTo>
                  <a:pt x="7144" y="242887"/>
                </a:lnTo>
                <a:lnTo>
                  <a:pt x="19050" y="257175"/>
                </a:lnTo>
                <a:lnTo>
                  <a:pt x="28575" y="278606"/>
                </a:lnTo>
                <a:lnTo>
                  <a:pt x="33337" y="333375"/>
                </a:lnTo>
              </a:path>
            </a:pathLst>
          </a:custGeom>
          <a:noFill/>
          <a:ln>
            <a:solidFill>
              <a:srgbClr val="8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Freeform 8"/>
          <p:cNvSpPr/>
          <p:nvPr/>
        </p:nvSpPr>
        <p:spPr>
          <a:xfrm>
            <a:off x="7474744" y="3929063"/>
            <a:ext cx="26194" cy="121443"/>
          </a:xfrm>
          <a:custGeom>
            <a:avLst/>
            <a:gdLst>
              <a:gd name="connsiteX0" fmla="*/ 0 w 26194"/>
              <a:gd name="connsiteY0" fmla="*/ 0 h 121443"/>
              <a:gd name="connsiteX1" fmla="*/ 4762 w 26194"/>
              <a:gd name="connsiteY1" fmla="*/ 59531 h 121443"/>
              <a:gd name="connsiteX2" fmla="*/ 11906 w 26194"/>
              <a:gd name="connsiteY2" fmla="*/ 88106 h 121443"/>
              <a:gd name="connsiteX3" fmla="*/ 16669 w 26194"/>
              <a:gd name="connsiteY3" fmla="*/ 111918 h 121443"/>
              <a:gd name="connsiteX4" fmla="*/ 26194 w 26194"/>
              <a:gd name="connsiteY4" fmla="*/ 121443 h 121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94" h="121443">
                <a:moveTo>
                  <a:pt x="0" y="0"/>
                </a:moveTo>
                <a:lnTo>
                  <a:pt x="4762" y="59531"/>
                </a:lnTo>
                <a:lnTo>
                  <a:pt x="11906" y="88106"/>
                </a:lnTo>
                <a:lnTo>
                  <a:pt x="16669" y="111918"/>
                </a:lnTo>
                <a:lnTo>
                  <a:pt x="26194" y="121443"/>
                </a:lnTo>
              </a:path>
            </a:pathLst>
          </a:custGeom>
          <a:noFill/>
          <a:ln>
            <a:solidFill>
              <a:srgbClr val="8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Freeform 9"/>
          <p:cNvSpPr/>
          <p:nvPr/>
        </p:nvSpPr>
        <p:spPr>
          <a:xfrm>
            <a:off x="7493794" y="3912394"/>
            <a:ext cx="71437" cy="61912"/>
          </a:xfrm>
          <a:custGeom>
            <a:avLst/>
            <a:gdLst>
              <a:gd name="connsiteX0" fmla="*/ 0 w 71437"/>
              <a:gd name="connsiteY0" fmla="*/ 0 h 61912"/>
              <a:gd name="connsiteX1" fmla="*/ 71437 w 71437"/>
              <a:gd name="connsiteY1" fmla="*/ 61912 h 6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437" h="61912">
                <a:moveTo>
                  <a:pt x="0" y="0"/>
                </a:moveTo>
                <a:lnTo>
                  <a:pt x="71437" y="61912"/>
                </a:lnTo>
              </a:path>
            </a:pathLst>
          </a:custGeom>
          <a:noFill/>
          <a:ln>
            <a:solidFill>
              <a:srgbClr val="8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Freeform 11"/>
          <p:cNvSpPr/>
          <p:nvPr/>
        </p:nvSpPr>
        <p:spPr>
          <a:xfrm>
            <a:off x="7096125" y="3860006"/>
            <a:ext cx="71438" cy="102394"/>
          </a:xfrm>
          <a:custGeom>
            <a:avLst/>
            <a:gdLst>
              <a:gd name="connsiteX0" fmla="*/ 0 w 71438"/>
              <a:gd name="connsiteY0" fmla="*/ 102394 h 102394"/>
              <a:gd name="connsiteX1" fmla="*/ 35719 w 71438"/>
              <a:gd name="connsiteY1" fmla="*/ 47625 h 102394"/>
              <a:gd name="connsiteX2" fmla="*/ 42863 w 71438"/>
              <a:gd name="connsiteY2" fmla="*/ 30957 h 102394"/>
              <a:gd name="connsiteX3" fmla="*/ 52388 w 71438"/>
              <a:gd name="connsiteY3" fmla="*/ 14288 h 102394"/>
              <a:gd name="connsiteX4" fmla="*/ 71438 w 71438"/>
              <a:gd name="connsiteY4" fmla="*/ 0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38" h="102394">
                <a:moveTo>
                  <a:pt x="0" y="102394"/>
                </a:moveTo>
                <a:lnTo>
                  <a:pt x="35719" y="47625"/>
                </a:lnTo>
                <a:lnTo>
                  <a:pt x="42863" y="30957"/>
                </a:lnTo>
                <a:lnTo>
                  <a:pt x="52388" y="14288"/>
                </a:lnTo>
                <a:lnTo>
                  <a:pt x="71438" y="0"/>
                </a:lnTo>
              </a:path>
            </a:pathLst>
          </a:custGeom>
          <a:noFill/>
          <a:ln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Freeform 12"/>
          <p:cNvSpPr/>
          <p:nvPr/>
        </p:nvSpPr>
        <p:spPr>
          <a:xfrm>
            <a:off x="7210425" y="3848100"/>
            <a:ext cx="259556" cy="35719"/>
          </a:xfrm>
          <a:custGeom>
            <a:avLst/>
            <a:gdLst>
              <a:gd name="connsiteX0" fmla="*/ 0 w 259556"/>
              <a:gd name="connsiteY0" fmla="*/ 0 h 35719"/>
              <a:gd name="connsiteX1" fmla="*/ 64294 w 259556"/>
              <a:gd name="connsiteY1" fmla="*/ 21431 h 35719"/>
              <a:gd name="connsiteX2" fmla="*/ 80963 w 259556"/>
              <a:gd name="connsiteY2" fmla="*/ 26194 h 35719"/>
              <a:gd name="connsiteX3" fmla="*/ 104775 w 259556"/>
              <a:gd name="connsiteY3" fmla="*/ 28575 h 35719"/>
              <a:gd name="connsiteX4" fmla="*/ 140494 w 259556"/>
              <a:gd name="connsiteY4" fmla="*/ 30956 h 35719"/>
              <a:gd name="connsiteX5" fmla="*/ 173831 w 259556"/>
              <a:gd name="connsiteY5" fmla="*/ 30956 h 35719"/>
              <a:gd name="connsiteX6" fmla="*/ 223838 w 259556"/>
              <a:gd name="connsiteY6" fmla="*/ 35719 h 35719"/>
              <a:gd name="connsiteX7" fmla="*/ 259556 w 259556"/>
              <a:gd name="connsiteY7" fmla="*/ 35719 h 3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556" h="35719">
                <a:moveTo>
                  <a:pt x="0" y="0"/>
                </a:moveTo>
                <a:lnTo>
                  <a:pt x="64294" y="21431"/>
                </a:lnTo>
                <a:lnTo>
                  <a:pt x="80963" y="26194"/>
                </a:lnTo>
                <a:lnTo>
                  <a:pt x="104775" y="28575"/>
                </a:lnTo>
                <a:lnTo>
                  <a:pt x="140494" y="30956"/>
                </a:lnTo>
                <a:lnTo>
                  <a:pt x="173831" y="30956"/>
                </a:lnTo>
                <a:lnTo>
                  <a:pt x="223838" y="35719"/>
                </a:lnTo>
                <a:lnTo>
                  <a:pt x="259556" y="35719"/>
                </a:lnTo>
              </a:path>
            </a:pathLst>
          </a:custGeom>
          <a:noFill/>
          <a:ln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Freeform 15"/>
          <p:cNvSpPr/>
          <p:nvPr/>
        </p:nvSpPr>
        <p:spPr>
          <a:xfrm>
            <a:off x="7491413" y="3788569"/>
            <a:ext cx="188118" cy="88106"/>
          </a:xfrm>
          <a:custGeom>
            <a:avLst/>
            <a:gdLst>
              <a:gd name="connsiteX0" fmla="*/ 0 w 188118"/>
              <a:gd name="connsiteY0" fmla="*/ 88106 h 88106"/>
              <a:gd name="connsiteX1" fmla="*/ 57150 w 188118"/>
              <a:gd name="connsiteY1" fmla="*/ 66675 h 88106"/>
              <a:gd name="connsiteX2" fmla="*/ 71437 w 188118"/>
              <a:gd name="connsiteY2" fmla="*/ 57150 h 88106"/>
              <a:gd name="connsiteX3" fmla="*/ 85725 w 188118"/>
              <a:gd name="connsiteY3" fmla="*/ 42862 h 88106"/>
              <a:gd name="connsiteX4" fmla="*/ 102393 w 188118"/>
              <a:gd name="connsiteY4" fmla="*/ 30956 h 88106"/>
              <a:gd name="connsiteX5" fmla="*/ 121443 w 188118"/>
              <a:gd name="connsiteY5" fmla="*/ 19050 h 88106"/>
              <a:gd name="connsiteX6" fmla="*/ 150018 w 188118"/>
              <a:gd name="connsiteY6" fmla="*/ 4762 h 88106"/>
              <a:gd name="connsiteX7" fmla="*/ 150018 w 188118"/>
              <a:gd name="connsiteY7" fmla="*/ 4762 h 88106"/>
              <a:gd name="connsiteX8" fmla="*/ 188118 w 188118"/>
              <a:gd name="connsiteY8" fmla="*/ 0 h 8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118" h="88106">
                <a:moveTo>
                  <a:pt x="0" y="88106"/>
                </a:moveTo>
                <a:lnTo>
                  <a:pt x="57150" y="66675"/>
                </a:lnTo>
                <a:lnTo>
                  <a:pt x="71437" y="57150"/>
                </a:lnTo>
                <a:lnTo>
                  <a:pt x="85725" y="42862"/>
                </a:lnTo>
                <a:lnTo>
                  <a:pt x="102393" y="30956"/>
                </a:lnTo>
                <a:lnTo>
                  <a:pt x="121443" y="19050"/>
                </a:lnTo>
                <a:lnTo>
                  <a:pt x="150018" y="4762"/>
                </a:lnTo>
                <a:lnTo>
                  <a:pt x="150018" y="4762"/>
                </a:lnTo>
                <a:lnTo>
                  <a:pt x="188118" y="0"/>
                </a:lnTo>
              </a:path>
            </a:pathLst>
          </a:custGeom>
          <a:noFill/>
          <a:ln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Freeform 16"/>
          <p:cNvSpPr/>
          <p:nvPr/>
        </p:nvSpPr>
        <p:spPr>
          <a:xfrm>
            <a:off x="7724775" y="3638550"/>
            <a:ext cx="21431" cy="119063"/>
          </a:xfrm>
          <a:custGeom>
            <a:avLst/>
            <a:gdLst>
              <a:gd name="connsiteX0" fmla="*/ 19050 w 21431"/>
              <a:gd name="connsiteY0" fmla="*/ 0 h 119063"/>
              <a:gd name="connsiteX1" fmla="*/ 19050 w 21431"/>
              <a:gd name="connsiteY1" fmla="*/ 52388 h 119063"/>
              <a:gd name="connsiteX2" fmla="*/ 19050 w 21431"/>
              <a:gd name="connsiteY2" fmla="*/ 71438 h 119063"/>
              <a:gd name="connsiteX3" fmla="*/ 21431 w 21431"/>
              <a:gd name="connsiteY3" fmla="*/ 80963 h 119063"/>
              <a:gd name="connsiteX4" fmla="*/ 14288 w 21431"/>
              <a:gd name="connsiteY4" fmla="*/ 95250 h 119063"/>
              <a:gd name="connsiteX5" fmla="*/ 9525 w 21431"/>
              <a:gd name="connsiteY5" fmla="*/ 104775 h 119063"/>
              <a:gd name="connsiteX6" fmla="*/ 0 w 21431"/>
              <a:gd name="connsiteY6" fmla="*/ 119063 h 1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31" h="119063">
                <a:moveTo>
                  <a:pt x="19050" y="0"/>
                </a:moveTo>
                <a:lnTo>
                  <a:pt x="19050" y="52388"/>
                </a:lnTo>
                <a:lnTo>
                  <a:pt x="19050" y="71438"/>
                </a:lnTo>
                <a:lnTo>
                  <a:pt x="21431" y="80963"/>
                </a:lnTo>
                <a:lnTo>
                  <a:pt x="14288" y="95250"/>
                </a:lnTo>
                <a:lnTo>
                  <a:pt x="9525" y="104775"/>
                </a:lnTo>
                <a:lnTo>
                  <a:pt x="0" y="119063"/>
                </a:lnTo>
              </a:path>
            </a:pathLst>
          </a:custGeom>
          <a:noFill/>
          <a:ln>
            <a:solidFill>
              <a:srgbClr val="FF80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Freeform 20"/>
          <p:cNvSpPr/>
          <p:nvPr/>
        </p:nvSpPr>
        <p:spPr>
          <a:xfrm>
            <a:off x="7115175" y="3814763"/>
            <a:ext cx="50006" cy="30956"/>
          </a:xfrm>
          <a:custGeom>
            <a:avLst/>
            <a:gdLst>
              <a:gd name="connsiteX0" fmla="*/ 0 w 50006"/>
              <a:gd name="connsiteY0" fmla="*/ 0 h 30956"/>
              <a:gd name="connsiteX1" fmla="*/ 50006 w 50006"/>
              <a:gd name="connsiteY1" fmla="*/ 30956 h 30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006" h="30956">
                <a:moveTo>
                  <a:pt x="0" y="0"/>
                </a:moveTo>
                <a:lnTo>
                  <a:pt x="50006" y="30956"/>
                </a:lnTo>
              </a:path>
            </a:pathLst>
          </a:custGeom>
          <a:noFill/>
          <a:ln>
            <a:solidFill>
              <a:srgbClr val="FFF1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Freeform 25"/>
          <p:cNvSpPr/>
          <p:nvPr/>
        </p:nvSpPr>
        <p:spPr>
          <a:xfrm>
            <a:off x="7058025" y="3659981"/>
            <a:ext cx="135731" cy="166688"/>
          </a:xfrm>
          <a:custGeom>
            <a:avLst/>
            <a:gdLst>
              <a:gd name="connsiteX0" fmla="*/ 0 w 135731"/>
              <a:gd name="connsiteY0" fmla="*/ 0 h 166688"/>
              <a:gd name="connsiteX1" fmla="*/ 9525 w 135731"/>
              <a:gd name="connsiteY1" fmla="*/ 52388 h 166688"/>
              <a:gd name="connsiteX2" fmla="*/ 28575 w 135731"/>
              <a:gd name="connsiteY2" fmla="*/ 69057 h 166688"/>
              <a:gd name="connsiteX3" fmla="*/ 90488 w 135731"/>
              <a:gd name="connsiteY3" fmla="*/ 119063 h 166688"/>
              <a:gd name="connsiteX4" fmla="*/ 102394 w 135731"/>
              <a:gd name="connsiteY4" fmla="*/ 133350 h 166688"/>
              <a:gd name="connsiteX5" fmla="*/ 116681 w 135731"/>
              <a:gd name="connsiteY5" fmla="*/ 145257 h 166688"/>
              <a:gd name="connsiteX6" fmla="*/ 126206 w 135731"/>
              <a:gd name="connsiteY6" fmla="*/ 152400 h 166688"/>
              <a:gd name="connsiteX7" fmla="*/ 135731 w 135731"/>
              <a:gd name="connsiteY7" fmla="*/ 166688 h 16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731" h="166688">
                <a:moveTo>
                  <a:pt x="0" y="0"/>
                </a:moveTo>
                <a:lnTo>
                  <a:pt x="9525" y="52388"/>
                </a:lnTo>
                <a:lnTo>
                  <a:pt x="28575" y="69057"/>
                </a:lnTo>
                <a:lnTo>
                  <a:pt x="90488" y="119063"/>
                </a:lnTo>
                <a:lnTo>
                  <a:pt x="102394" y="133350"/>
                </a:lnTo>
                <a:lnTo>
                  <a:pt x="116681" y="145257"/>
                </a:lnTo>
                <a:lnTo>
                  <a:pt x="126206" y="152400"/>
                </a:lnTo>
                <a:lnTo>
                  <a:pt x="135731" y="166688"/>
                </a:lnTo>
              </a:path>
            </a:pathLst>
          </a:custGeom>
          <a:noFill/>
          <a:ln>
            <a:solidFill>
              <a:srgbClr val="007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Freeform 26"/>
          <p:cNvSpPr/>
          <p:nvPr/>
        </p:nvSpPr>
        <p:spPr>
          <a:xfrm>
            <a:off x="7165181" y="3871913"/>
            <a:ext cx="42863" cy="211931"/>
          </a:xfrm>
          <a:custGeom>
            <a:avLst/>
            <a:gdLst>
              <a:gd name="connsiteX0" fmla="*/ 19050 w 42863"/>
              <a:gd name="connsiteY0" fmla="*/ 0 h 211931"/>
              <a:gd name="connsiteX1" fmla="*/ 0 w 42863"/>
              <a:gd name="connsiteY1" fmla="*/ 69056 h 211931"/>
              <a:gd name="connsiteX2" fmla="*/ 0 w 42863"/>
              <a:gd name="connsiteY2" fmla="*/ 100012 h 211931"/>
              <a:gd name="connsiteX3" fmla="*/ 14288 w 42863"/>
              <a:gd name="connsiteY3" fmla="*/ 138112 h 211931"/>
              <a:gd name="connsiteX4" fmla="*/ 28575 w 42863"/>
              <a:gd name="connsiteY4" fmla="*/ 164306 h 211931"/>
              <a:gd name="connsiteX5" fmla="*/ 38100 w 42863"/>
              <a:gd name="connsiteY5" fmla="*/ 183356 h 211931"/>
              <a:gd name="connsiteX6" fmla="*/ 42863 w 42863"/>
              <a:gd name="connsiteY6" fmla="*/ 211931 h 21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863" h="211931">
                <a:moveTo>
                  <a:pt x="19050" y="0"/>
                </a:moveTo>
                <a:lnTo>
                  <a:pt x="0" y="69056"/>
                </a:lnTo>
                <a:lnTo>
                  <a:pt x="0" y="100012"/>
                </a:lnTo>
                <a:lnTo>
                  <a:pt x="14288" y="138112"/>
                </a:lnTo>
                <a:lnTo>
                  <a:pt x="28575" y="164306"/>
                </a:lnTo>
                <a:lnTo>
                  <a:pt x="38100" y="183356"/>
                </a:lnTo>
                <a:lnTo>
                  <a:pt x="42863" y="211931"/>
                </a:lnTo>
              </a:path>
            </a:pathLst>
          </a:custGeom>
          <a:noFill/>
          <a:ln>
            <a:solidFill>
              <a:srgbClr val="007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Freeform 27"/>
          <p:cNvSpPr/>
          <p:nvPr/>
        </p:nvSpPr>
        <p:spPr>
          <a:xfrm>
            <a:off x="7503319" y="3900488"/>
            <a:ext cx="107156" cy="16668"/>
          </a:xfrm>
          <a:custGeom>
            <a:avLst/>
            <a:gdLst>
              <a:gd name="connsiteX0" fmla="*/ 0 w 107156"/>
              <a:gd name="connsiteY0" fmla="*/ 0 h 16668"/>
              <a:gd name="connsiteX1" fmla="*/ 66675 w 107156"/>
              <a:gd name="connsiteY1" fmla="*/ 11906 h 16668"/>
              <a:gd name="connsiteX2" fmla="*/ 83344 w 107156"/>
              <a:gd name="connsiteY2" fmla="*/ 11906 h 16668"/>
              <a:gd name="connsiteX3" fmla="*/ 107156 w 107156"/>
              <a:gd name="connsiteY3" fmla="*/ 16668 h 1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156" h="16668">
                <a:moveTo>
                  <a:pt x="0" y="0"/>
                </a:moveTo>
                <a:lnTo>
                  <a:pt x="66675" y="11906"/>
                </a:lnTo>
                <a:lnTo>
                  <a:pt x="83344" y="11906"/>
                </a:lnTo>
                <a:lnTo>
                  <a:pt x="107156" y="16668"/>
                </a:lnTo>
              </a:path>
            </a:pathLst>
          </a:custGeom>
          <a:noFill/>
          <a:ln>
            <a:solidFill>
              <a:srgbClr val="007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Freeform 28"/>
          <p:cNvSpPr/>
          <p:nvPr/>
        </p:nvSpPr>
        <p:spPr>
          <a:xfrm>
            <a:off x="7212806" y="3860006"/>
            <a:ext cx="245269" cy="42863"/>
          </a:xfrm>
          <a:custGeom>
            <a:avLst/>
            <a:gdLst>
              <a:gd name="connsiteX0" fmla="*/ 0 w 245269"/>
              <a:gd name="connsiteY0" fmla="*/ 0 h 42863"/>
              <a:gd name="connsiteX1" fmla="*/ 59532 w 245269"/>
              <a:gd name="connsiteY1" fmla="*/ 28575 h 42863"/>
              <a:gd name="connsiteX2" fmla="*/ 85725 w 245269"/>
              <a:gd name="connsiteY2" fmla="*/ 35719 h 42863"/>
              <a:gd name="connsiteX3" fmla="*/ 109538 w 245269"/>
              <a:gd name="connsiteY3" fmla="*/ 35719 h 42863"/>
              <a:gd name="connsiteX4" fmla="*/ 140494 w 245269"/>
              <a:gd name="connsiteY4" fmla="*/ 40482 h 42863"/>
              <a:gd name="connsiteX5" fmla="*/ 176213 w 245269"/>
              <a:gd name="connsiteY5" fmla="*/ 42863 h 42863"/>
              <a:gd name="connsiteX6" fmla="*/ 207169 w 245269"/>
              <a:gd name="connsiteY6" fmla="*/ 42863 h 42863"/>
              <a:gd name="connsiteX7" fmla="*/ 245269 w 245269"/>
              <a:gd name="connsiteY7" fmla="*/ 42863 h 4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5269" h="42863">
                <a:moveTo>
                  <a:pt x="0" y="0"/>
                </a:moveTo>
                <a:lnTo>
                  <a:pt x="59532" y="28575"/>
                </a:lnTo>
                <a:lnTo>
                  <a:pt x="85725" y="35719"/>
                </a:lnTo>
                <a:lnTo>
                  <a:pt x="109538" y="35719"/>
                </a:lnTo>
                <a:lnTo>
                  <a:pt x="140494" y="40482"/>
                </a:lnTo>
                <a:lnTo>
                  <a:pt x="176213" y="42863"/>
                </a:lnTo>
                <a:lnTo>
                  <a:pt x="207169" y="42863"/>
                </a:lnTo>
                <a:lnTo>
                  <a:pt x="245269" y="42863"/>
                </a:lnTo>
              </a:path>
            </a:pathLst>
          </a:custGeom>
          <a:noFill/>
          <a:ln>
            <a:solidFill>
              <a:srgbClr val="007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TextBox 29"/>
          <p:cNvSpPr txBox="1"/>
          <p:nvPr/>
        </p:nvSpPr>
        <p:spPr>
          <a:xfrm>
            <a:off x="7017544" y="3669506"/>
            <a:ext cx="4333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endParaRPr lang="bg-BG" sz="800" b="1" dirty="0">
              <a:solidFill>
                <a:srgbClr val="FFFF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84269" y="3475493"/>
            <a:ext cx="4333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rgbClr val="FF800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8</a:t>
            </a:r>
            <a:endParaRPr lang="bg-BG" sz="800" b="1" dirty="0">
              <a:solidFill>
                <a:srgbClr val="FF800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96125" y="3840212"/>
            <a:ext cx="61912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solidFill>
                  <a:schemeClr val="tx1"/>
                </a:solidFill>
              </a:rPr>
              <a:t>Sofia</a:t>
            </a:r>
            <a:endParaRPr lang="bg-BG" sz="700" dirty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7162325" y="3826669"/>
            <a:ext cx="45719" cy="45719"/>
          </a:xfrm>
          <a:prstGeom prst="ellipse">
            <a:avLst/>
          </a:prstGeom>
          <a:solidFill>
            <a:srgbClr val="81818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Oval 37"/>
          <p:cNvSpPr/>
          <p:nvPr/>
        </p:nvSpPr>
        <p:spPr>
          <a:xfrm>
            <a:off x="7462599" y="3877761"/>
            <a:ext cx="45719" cy="45719"/>
          </a:xfrm>
          <a:prstGeom prst="ellipse">
            <a:avLst/>
          </a:prstGeom>
          <a:solidFill>
            <a:srgbClr val="81818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Google Shape;252;p41">
            <a:extLst>
              <a:ext uri="{FF2B5EF4-FFF2-40B4-BE49-F238E27FC236}">
                <a16:creationId xmlns:a16="http://schemas.microsoft.com/office/drawing/2014/main" id="{85538DFD-B9E4-C20D-A845-7844A2A2616D}"/>
              </a:ext>
            </a:extLst>
          </p:cNvPr>
          <p:cNvSpPr txBox="1">
            <a:spLocks/>
          </p:cNvSpPr>
          <p:nvPr/>
        </p:nvSpPr>
        <p:spPr>
          <a:xfrm>
            <a:off x="1547446" y="217410"/>
            <a:ext cx="4648733" cy="5729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Tx/>
              <a:buFontTx/>
            </a:pPr>
            <a:r>
              <a:rPr lang="en-GB" sz="3000" dirty="0">
                <a:latin typeface="Montserrat" panose="00000500000000000000" pitchFamily="2" charset="-52"/>
                <a:ea typeface="Verdana" panose="020B0604030504040204" pitchFamily="34" charset="0"/>
              </a:rPr>
              <a:t>Why Bulgaria?</a:t>
            </a:r>
          </a:p>
        </p:txBody>
      </p:sp>
      <p:sp>
        <p:nvSpPr>
          <p:cNvPr id="41" name="Chevron 40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87835" y="1573731"/>
            <a:ext cx="186539" cy="119576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42" name="Chevron 41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87835" y="1847661"/>
            <a:ext cx="186539" cy="119576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43" name="Chevron 42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81495" y="3760769"/>
            <a:ext cx="186539" cy="119576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34" name="Chevron 33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88238" y="3447570"/>
            <a:ext cx="186539" cy="119576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35" name="Chevron 34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88238" y="4083844"/>
            <a:ext cx="186539" cy="119576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39" name="Chevron 38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90909" y="4409689"/>
            <a:ext cx="186539" cy="119576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707231"/>
              </p:ext>
            </p:extLst>
          </p:nvPr>
        </p:nvGraphicFramePr>
        <p:xfrm>
          <a:off x="60736" y="2249394"/>
          <a:ext cx="4840564" cy="457200"/>
        </p:xfrm>
        <a:graphic>
          <a:graphicData uri="http://schemas.openxmlformats.org/drawingml/2006/table">
            <a:tbl>
              <a:tblPr firstRow="1" bandRow="1">
                <a:tableStyleId>{89226F00-4877-46DE-9A0C-1B94C5B4D1FA}</a:tableStyleId>
              </a:tblPr>
              <a:tblGrid>
                <a:gridCol w="1027290">
                  <a:extLst>
                    <a:ext uri="{9D8B030D-6E8A-4147-A177-3AD203B41FA5}">
                      <a16:colId xmlns:a16="http://schemas.microsoft.com/office/drawing/2014/main" val="448902514"/>
                    </a:ext>
                  </a:extLst>
                </a:gridCol>
                <a:gridCol w="1114400">
                  <a:extLst>
                    <a:ext uri="{9D8B030D-6E8A-4147-A177-3AD203B41FA5}">
                      <a16:colId xmlns:a16="http://schemas.microsoft.com/office/drawing/2014/main" val="2630489749"/>
                    </a:ext>
                  </a:extLst>
                </a:gridCol>
                <a:gridCol w="1224651">
                  <a:extLst>
                    <a:ext uri="{9D8B030D-6E8A-4147-A177-3AD203B41FA5}">
                      <a16:colId xmlns:a16="http://schemas.microsoft.com/office/drawing/2014/main" val="427073720"/>
                    </a:ext>
                  </a:extLst>
                </a:gridCol>
                <a:gridCol w="1474223">
                  <a:extLst>
                    <a:ext uri="{9D8B030D-6E8A-4147-A177-3AD203B41FA5}">
                      <a16:colId xmlns:a16="http://schemas.microsoft.com/office/drawing/2014/main" val="26849601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2,1%</a:t>
                      </a:r>
                      <a:r>
                        <a:rPr lang="en-US" sz="800" baseline="0" dirty="0">
                          <a:latin typeface="Montserrat" panose="00000500000000000000" pitchFamily="2" charset="-52"/>
                        </a:rPr>
                        <a:t> </a:t>
                      </a:r>
                    </a:p>
                    <a:p>
                      <a:pPr algn="ctr"/>
                      <a:r>
                        <a:rPr lang="en-US" sz="800" baseline="0" dirty="0">
                          <a:latin typeface="Montserrat" panose="00000500000000000000" pitchFamily="2" charset="-52"/>
                        </a:rPr>
                        <a:t>GDP </a:t>
                      </a:r>
                    </a:p>
                    <a:p>
                      <a:pPr algn="ctr"/>
                      <a:r>
                        <a:rPr lang="en-US" sz="800" baseline="0" dirty="0">
                          <a:latin typeface="Montserrat" panose="00000500000000000000" pitchFamily="2" charset="-52"/>
                        </a:rPr>
                        <a:t>(Q2 2024)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€ 3,62 </a:t>
                      </a:r>
                      <a:r>
                        <a:rPr lang="en-US" sz="800" b="1" dirty="0" err="1">
                          <a:latin typeface="Montserrat" panose="00000500000000000000" pitchFamily="2" charset="-52"/>
                        </a:rPr>
                        <a:t>Bn</a:t>
                      </a:r>
                      <a:endParaRPr lang="en-US" sz="800" b="1" dirty="0">
                        <a:latin typeface="Montserrat" panose="00000500000000000000" pitchFamily="2" charset="-52"/>
                      </a:endParaRPr>
                    </a:p>
                    <a:p>
                      <a:pPr algn="ctr"/>
                      <a:r>
                        <a:rPr lang="en-US" sz="800" b="0" dirty="0">
                          <a:latin typeface="Montserrat" panose="00000500000000000000" pitchFamily="2" charset="-52"/>
                        </a:rPr>
                        <a:t>Increase</a:t>
                      </a:r>
                      <a:r>
                        <a:rPr lang="en-US" sz="800" b="0" baseline="0" dirty="0">
                          <a:latin typeface="Montserrat" panose="00000500000000000000" pitchFamily="2" charset="-52"/>
                        </a:rPr>
                        <a:t> of 37% FDI (2023)</a:t>
                      </a:r>
                      <a:endParaRPr lang="en-US" sz="800" b="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21,6%</a:t>
                      </a:r>
                    </a:p>
                    <a:p>
                      <a:pPr algn="ctr"/>
                      <a:r>
                        <a:rPr lang="en-US" sz="800" dirty="0">
                          <a:latin typeface="Montserrat" panose="00000500000000000000" pitchFamily="2" charset="-52"/>
                        </a:rPr>
                        <a:t>Government debt to GDP</a:t>
                      </a:r>
                      <a:r>
                        <a:rPr lang="en-US" sz="800" baseline="0" dirty="0">
                          <a:latin typeface="Montserrat" panose="00000500000000000000" pitchFamily="2" charset="-52"/>
                        </a:rPr>
                        <a:t> ratio (2023)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4,3%</a:t>
                      </a:r>
                    </a:p>
                    <a:p>
                      <a:pPr algn="ctr"/>
                      <a:r>
                        <a:rPr lang="en-US" sz="800" dirty="0">
                          <a:latin typeface="Montserrat" panose="00000500000000000000" pitchFamily="2" charset="-52"/>
                        </a:rPr>
                        <a:t>Unemployment</a:t>
                      </a:r>
                      <a:br>
                        <a:rPr lang="en-US" sz="800" dirty="0">
                          <a:latin typeface="Montserrat" panose="00000500000000000000" pitchFamily="2" charset="-52"/>
                        </a:rPr>
                      </a:br>
                      <a:r>
                        <a:rPr lang="en-US" sz="800" dirty="0">
                          <a:latin typeface="Montserrat" panose="00000500000000000000" pitchFamily="2" charset="-52"/>
                        </a:rPr>
                        <a:t>(Q2</a:t>
                      </a:r>
                      <a:r>
                        <a:rPr lang="en-US" sz="800" baseline="0" dirty="0">
                          <a:latin typeface="Montserrat" panose="00000500000000000000" pitchFamily="2" charset="-52"/>
                        </a:rPr>
                        <a:t> 2024)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8184300"/>
                  </a:ext>
                </a:extLst>
              </a:tr>
            </a:tbl>
          </a:graphicData>
        </a:graphic>
      </p:graphicFrame>
      <p:sp>
        <p:nvSpPr>
          <p:cNvPr id="52" name="Up Arrow 51">
            <a:extLst>
              <a:ext uri="{FF2B5EF4-FFF2-40B4-BE49-F238E27FC236}">
                <a16:creationId xmlns:a16="http://schemas.microsoft.com/office/drawing/2014/main" id="{259FC142-FE54-D716-886A-4E8207C5DD7D}"/>
              </a:ext>
            </a:extLst>
          </p:cNvPr>
          <p:cNvSpPr/>
          <p:nvPr/>
        </p:nvSpPr>
        <p:spPr>
          <a:xfrm>
            <a:off x="709797" y="2285051"/>
            <a:ext cx="76715" cy="91956"/>
          </a:xfrm>
          <a:prstGeom prst="up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251877"/>
              </p:ext>
            </p:extLst>
          </p:nvPr>
        </p:nvGraphicFramePr>
        <p:xfrm>
          <a:off x="60736" y="2705508"/>
          <a:ext cx="4840564" cy="457200"/>
        </p:xfrm>
        <a:graphic>
          <a:graphicData uri="http://schemas.openxmlformats.org/drawingml/2006/table">
            <a:tbl>
              <a:tblPr firstRow="1" bandRow="1">
                <a:tableStyleId>{89226F00-4877-46DE-9A0C-1B94C5B4D1FA}</a:tableStyleId>
              </a:tblPr>
              <a:tblGrid>
                <a:gridCol w="1027291">
                  <a:extLst>
                    <a:ext uri="{9D8B030D-6E8A-4147-A177-3AD203B41FA5}">
                      <a16:colId xmlns:a16="http://schemas.microsoft.com/office/drawing/2014/main" val="448902514"/>
                    </a:ext>
                  </a:extLst>
                </a:gridCol>
                <a:gridCol w="1114400">
                  <a:extLst>
                    <a:ext uri="{9D8B030D-6E8A-4147-A177-3AD203B41FA5}">
                      <a16:colId xmlns:a16="http://schemas.microsoft.com/office/drawing/2014/main" val="2630489749"/>
                    </a:ext>
                  </a:extLst>
                </a:gridCol>
                <a:gridCol w="1224650">
                  <a:extLst>
                    <a:ext uri="{9D8B030D-6E8A-4147-A177-3AD203B41FA5}">
                      <a16:colId xmlns:a16="http://schemas.microsoft.com/office/drawing/2014/main" val="427073720"/>
                    </a:ext>
                  </a:extLst>
                </a:gridCol>
                <a:gridCol w="1474223">
                  <a:extLst>
                    <a:ext uri="{9D8B030D-6E8A-4147-A177-3AD203B41FA5}">
                      <a16:colId xmlns:a16="http://schemas.microsoft.com/office/drawing/2014/main" val="26849601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10 %</a:t>
                      </a:r>
                      <a:r>
                        <a:rPr lang="en-US" sz="800" b="1" baseline="0" dirty="0">
                          <a:latin typeface="Montserrat" panose="00000500000000000000" pitchFamily="2" charset="-52"/>
                        </a:rPr>
                        <a:t> </a:t>
                      </a:r>
                    </a:p>
                    <a:p>
                      <a:pPr algn="ctr"/>
                      <a:r>
                        <a:rPr lang="en-US" sz="800" dirty="0">
                          <a:latin typeface="Montserrat" panose="00000500000000000000" pitchFamily="2" charset="-52"/>
                        </a:rPr>
                        <a:t>Corporate income tax - </a:t>
                      </a:r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flat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10 %</a:t>
                      </a:r>
                      <a:r>
                        <a:rPr lang="en-US" sz="800" dirty="0">
                          <a:latin typeface="Montserrat" panose="00000500000000000000" pitchFamily="2" charset="-52"/>
                        </a:rPr>
                        <a:t> </a:t>
                      </a:r>
                    </a:p>
                    <a:p>
                      <a:pPr algn="ctr"/>
                      <a:r>
                        <a:rPr lang="en-US" sz="800" dirty="0">
                          <a:latin typeface="Montserrat" panose="00000500000000000000" pitchFamily="2" charset="-52"/>
                        </a:rPr>
                        <a:t>Personal income tax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20 %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latin typeface="Montserrat" panose="00000500000000000000" pitchFamily="2" charset="-52"/>
                        </a:rPr>
                        <a:t>VAT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latin typeface="Montserrat" panose="00000500000000000000" pitchFamily="2" charset="-52"/>
                        </a:rPr>
                        <a:t>5 %</a:t>
                      </a:r>
                      <a:endParaRPr lang="bg-BG" sz="800" b="1" dirty="0">
                        <a:latin typeface="Montserrat" panose="00000500000000000000" pitchFamily="2" charset="-52"/>
                      </a:endParaRPr>
                    </a:p>
                    <a:p>
                      <a:pPr algn="ctr"/>
                      <a:r>
                        <a:rPr lang="en-US" sz="800" dirty="0">
                          <a:latin typeface="Montserrat" panose="00000500000000000000" pitchFamily="2" charset="-52"/>
                        </a:rPr>
                        <a:t>Withholding</a:t>
                      </a:r>
                      <a:r>
                        <a:rPr lang="en-US" sz="800" baseline="0" dirty="0">
                          <a:latin typeface="Montserrat" panose="00000500000000000000" pitchFamily="2" charset="-52"/>
                        </a:rPr>
                        <a:t> tax rate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8184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46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roup 241"/>
          <p:cNvGrpSpPr/>
          <p:nvPr/>
        </p:nvGrpSpPr>
        <p:grpSpPr>
          <a:xfrm>
            <a:off x="7098888" y="2343173"/>
            <a:ext cx="1841390" cy="2516073"/>
            <a:chOff x="9652345" y="3468610"/>
            <a:chExt cx="2455189" cy="3354764"/>
          </a:xfrm>
        </p:grpSpPr>
        <p:grpSp>
          <p:nvGrpSpPr>
            <p:cNvPr id="243" name="Group 242"/>
            <p:cNvGrpSpPr/>
            <p:nvPr/>
          </p:nvGrpSpPr>
          <p:grpSpPr>
            <a:xfrm>
              <a:off x="9724780" y="3468610"/>
              <a:ext cx="2382754" cy="3354764"/>
              <a:chOff x="9763163" y="3903798"/>
              <a:chExt cx="2382752" cy="3354764"/>
            </a:xfrm>
          </p:grpSpPr>
          <p:sp>
            <p:nvSpPr>
              <p:cNvPr id="245" name="TextBox 244"/>
              <p:cNvSpPr txBox="1"/>
              <p:nvPr/>
            </p:nvSpPr>
            <p:spPr>
              <a:xfrm>
                <a:off x="10012143" y="3903798"/>
                <a:ext cx="2133772" cy="3354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900"/>
                  </a:spcBef>
                </a:pPr>
                <a:endParaRPr lang="en-US" sz="750" b="1" dirty="0">
                  <a:latin typeface="Montserrat" panose="00000500000000000000" pitchFamily="2" charset="-52"/>
                </a:endParaRPr>
              </a:p>
              <a:p>
                <a:pPr>
                  <a:spcBef>
                    <a:spcPts val="900"/>
                  </a:spcBef>
                </a:pPr>
                <a:r>
                  <a:rPr lang="en-US" sz="750" b="1" dirty="0">
                    <a:latin typeface="Montserrat" panose="00000500000000000000" pitchFamily="2" charset="-52"/>
                  </a:rPr>
                  <a:t>LEGEND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sz="750" dirty="0">
                    <a:latin typeface="Montserrat" panose="00000500000000000000" pitchFamily="2" charset="-52"/>
                  </a:rPr>
                  <a:t>Highway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sz="750" dirty="0">
                    <a:latin typeface="Montserrat" panose="00000500000000000000" pitchFamily="2" charset="-52"/>
                  </a:rPr>
                  <a:t>Highway under construction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sz="750" dirty="0">
                    <a:latin typeface="Montserrat" panose="00000500000000000000" pitchFamily="2" charset="-52"/>
                  </a:rPr>
                  <a:t>Highway project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sz="750" dirty="0">
                    <a:latin typeface="Montserrat" panose="00000500000000000000" pitchFamily="2" charset="-52"/>
                  </a:rPr>
                  <a:t>Railway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sz="750" dirty="0">
                    <a:latin typeface="Montserrat" panose="00000500000000000000" pitchFamily="2" charset="-52"/>
                  </a:rPr>
                  <a:t>Danube river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sz="750" dirty="0">
                    <a:latin typeface="Montserrat" panose="00000500000000000000" pitchFamily="2" charset="-52"/>
                  </a:rPr>
                  <a:t>Airport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sz="750" dirty="0">
                    <a:latin typeface="Montserrat" panose="00000500000000000000" pitchFamily="2" charset="-52"/>
                  </a:rPr>
                  <a:t>Port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sz="750" dirty="0">
                    <a:latin typeface="Montserrat" panose="00000500000000000000" pitchFamily="2" charset="-52"/>
                  </a:rPr>
                  <a:t>Bridge</a:t>
                </a:r>
              </a:p>
              <a:p>
                <a:pPr>
                  <a:spcBef>
                    <a:spcPts val="900"/>
                  </a:spcBef>
                </a:pPr>
                <a:r>
                  <a:rPr lang="en-US" sz="750" dirty="0">
                    <a:latin typeface="Montserrat" panose="00000500000000000000" pitchFamily="2" charset="-52"/>
                  </a:rPr>
                  <a:t>Industrial parks and zones</a:t>
                </a:r>
                <a:endParaRPr lang="bg-BG" sz="750" dirty="0">
                  <a:latin typeface="Montserrat" panose="00000500000000000000" pitchFamily="2" charset="-52"/>
                </a:endParaRPr>
              </a:p>
            </p:txBody>
          </p:sp>
          <p:pic>
            <p:nvPicPr>
              <p:cNvPr id="246" name="Picture 24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63163" y="6348809"/>
                <a:ext cx="261772" cy="261772"/>
              </a:xfrm>
              <a:prstGeom prst="rect">
                <a:avLst/>
              </a:prstGeom>
            </p:spPr>
          </p:pic>
          <p:pic>
            <p:nvPicPr>
              <p:cNvPr id="247" name="Picture 24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83279" y="6053187"/>
                <a:ext cx="221541" cy="221541"/>
              </a:xfrm>
              <a:prstGeom prst="rect">
                <a:avLst/>
              </a:prstGeom>
            </p:spPr>
          </p:pic>
          <p:cxnSp>
            <p:nvCxnSpPr>
              <p:cNvPr id="248" name="Straight Connector 247"/>
              <p:cNvCxnSpPr/>
              <p:nvPr/>
            </p:nvCxnSpPr>
            <p:spPr>
              <a:xfrm flipV="1">
                <a:off x="9775956" y="4654109"/>
                <a:ext cx="221541" cy="1"/>
              </a:xfrm>
              <a:prstGeom prst="line">
                <a:avLst/>
              </a:prstGeom>
              <a:ln w="38100">
                <a:solidFill>
                  <a:srgbClr val="2EA02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/>
              <p:nvPr/>
            </p:nvCxnSpPr>
            <p:spPr>
              <a:xfrm flipV="1">
                <a:off x="9778382" y="4949731"/>
                <a:ext cx="221541" cy="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/>
              <p:nvPr/>
            </p:nvCxnSpPr>
            <p:spPr>
              <a:xfrm flipV="1">
                <a:off x="9775956" y="5258495"/>
                <a:ext cx="221541" cy="1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/>
              <p:nvPr/>
            </p:nvCxnSpPr>
            <p:spPr>
              <a:xfrm flipV="1">
                <a:off x="9775956" y="5554117"/>
                <a:ext cx="221541" cy="1"/>
              </a:xfrm>
              <a:prstGeom prst="line">
                <a:avLst/>
              </a:prstGeom>
              <a:ln w="38100">
                <a:solidFill>
                  <a:srgbClr val="FBB91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/>
              <p:nvPr/>
            </p:nvCxnSpPr>
            <p:spPr>
              <a:xfrm flipV="1">
                <a:off x="9775956" y="5849738"/>
                <a:ext cx="221541" cy="1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4" name="Picture 24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2345" y="6204322"/>
              <a:ext cx="393831" cy="315064"/>
            </a:xfrm>
            <a:prstGeom prst="rect">
              <a:avLst/>
            </a:prstGeom>
          </p:spPr>
        </p:pic>
      </p:grpSp>
      <p:sp>
        <p:nvSpPr>
          <p:cNvPr id="253" name="Rectangle 252"/>
          <p:cNvSpPr/>
          <p:nvPr/>
        </p:nvSpPr>
        <p:spPr>
          <a:xfrm>
            <a:off x="1" y="15242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222222"/>
                </a:solidFill>
                <a:latin typeface="Montserrat" panose="00000500000000000000" pitchFamily="2" charset="-52"/>
              </a:rPr>
              <a:t>Industrial zones</a:t>
            </a:r>
            <a:endParaRPr lang="bg-BG" sz="2400" dirty="0">
              <a:latin typeface="Montserrat" panose="00000500000000000000" pitchFamily="2" charset="-5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3416300" y="3559175"/>
            <a:ext cx="53975" cy="34925"/>
          </a:xfrm>
          <a:custGeom>
            <a:avLst/>
            <a:gdLst>
              <a:gd name="connsiteX0" fmla="*/ 0 w 53975"/>
              <a:gd name="connsiteY0" fmla="*/ 34925 h 34925"/>
              <a:gd name="connsiteX1" fmla="*/ 53975 w 53975"/>
              <a:gd name="connsiteY1" fmla="*/ 0 h 34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3975" h="34925">
                <a:moveTo>
                  <a:pt x="0" y="34925"/>
                </a:moveTo>
                <a:lnTo>
                  <a:pt x="53975" y="0"/>
                </a:lnTo>
              </a:path>
            </a:pathLst>
          </a:custGeom>
          <a:noFill/>
          <a:ln w="38100">
            <a:solidFill>
              <a:srgbClr val="2E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Freeform 32"/>
          <p:cNvSpPr/>
          <p:nvPr/>
        </p:nvSpPr>
        <p:spPr>
          <a:xfrm>
            <a:off x="1717675" y="3324225"/>
            <a:ext cx="19050" cy="47625"/>
          </a:xfrm>
          <a:custGeom>
            <a:avLst/>
            <a:gdLst>
              <a:gd name="connsiteX0" fmla="*/ 0 w 19050"/>
              <a:gd name="connsiteY0" fmla="*/ 0 h 47625"/>
              <a:gd name="connsiteX1" fmla="*/ 19050 w 19050"/>
              <a:gd name="connsiteY1" fmla="*/ 47625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" h="47625">
                <a:moveTo>
                  <a:pt x="0" y="0"/>
                </a:moveTo>
                <a:lnTo>
                  <a:pt x="19050" y="47625"/>
                </a:lnTo>
              </a:path>
            </a:pathLst>
          </a:custGeom>
          <a:noFill/>
          <a:ln w="38100">
            <a:solidFill>
              <a:srgbClr val="2E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Freeform 37"/>
          <p:cNvSpPr/>
          <p:nvPr/>
        </p:nvSpPr>
        <p:spPr>
          <a:xfrm>
            <a:off x="5035550" y="1917700"/>
            <a:ext cx="60325" cy="9525"/>
          </a:xfrm>
          <a:custGeom>
            <a:avLst/>
            <a:gdLst>
              <a:gd name="connsiteX0" fmla="*/ 0 w 60325"/>
              <a:gd name="connsiteY0" fmla="*/ 0 h 9525"/>
              <a:gd name="connsiteX1" fmla="*/ 60325 w 60325"/>
              <a:gd name="connsiteY1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325" h="9525">
                <a:moveTo>
                  <a:pt x="0" y="0"/>
                </a:moveTo>
                <a:lnTo>
                  <a:pt x="60325" y="9525"/>
                </a:lnTo>
              </a:path>
            </a:pathLst>
          </a:custGeom>
          <a:noFill/>
          <a:ln w="38100">
            <a:solidFill>
              <a:srgbClr val="2E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68" name="Group 67"/>
          <p:cNvGrpSpPr/>
          <p:nvPr/>
        </p:nvGrpSpPr>
        <p:grpSpPr>
          <a:xfrm>
            <a:off x="-98759" y="449118"/>
            <a:ext cx="7232073" cy="4821383"/>
            <a:chOff x="-98759" y="449118"/>
            <a:chExt cx="7232073" cy="4821383"/>
          </a:xfrm>
        </p:grpSpPr>
        <p:grpSp>
          <p:nvGrpSpPr>
            <p:cNvPr id="241" name="Group 240"/>
            <p:cNvGrpSpPr/>
            <p:nvPr/>
          </p:nvGrpSpPr>
          <p:grpSpPr>
            <a:xfrm>
              <a:off x="-98759" y="449118"/>
              <a:ext cx="7232073" cy="4821383"/>
              <a:chOff x="-66502" y="429491"/>
              <a:chExt cx="9642764" cy="6428510"/>
            </a:xfrm>
          </p:grpSpPr>
          <p:grpSp>
            <p:nvGrpSpPr>
              <p:cNvPr id="225" name="Group 224"/>
              <p:cNvGrpSpPr/>
              <p:nvPr/>
            </p:nvGrpSpPr>
            <p:grpSpPr>
              <a:xfrm>
                <a:off x="-66502" y="429491"/>
                <a:ext cx="9642764" cy="6428510"/>
                <a:chOff x="0" y="-179185"/>
                <a:chExt cx="10823170" cy="7215447"/>
              </a:xfrm>
            </p:grpSpPr>
            <p:grpSp>
              <p:nvGrpSpPr>
                <p:cNvPr id="67" name="Group 66"/>
                <p:cNvGrpSpPr/>
                <p:nvPr/>
              </p:nvGrpSpPr>
              <p:grpSpPr>
                <a:xfrm>
                  <a:off x="0" y="-179185"/>
                  <a:ext cx="10823170" cy="7215447"/>
                  <a:chOff x="0" y="-179185"/>
                  <a:chExt cx="10823170" cy="7215447"/>
                </a:xfrm>
              </p:grpSpPr>
              <p:grpSp>
                <p:nvGrpSpPr>
                  <p:cNvPr id="63" name="Group 62"/>
                  <p:cNvGrpSpPr/>
                  <p:nvPr/>
                </p:nvGrpSpPr>
                <p:grpSpPr>
                  <a:xfrm>
                    <a:off x="0" y="-179185"/>
                    <a:ext cx="10823170" cy="7215447"/>
                    <a:chOff x="831273" y="-194425"/>
                    <a:chExt cx="10823170" cy="7215447"/>
                  </a:xfrm>
                </p:grpSpPr>
                <p:pic>
                  <p:nvPicPr>
                    <p:cNvPr id="4" name="Picture 3"/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1273" y="-194425"/>
                      <a:ext cx="10823170" cy="7215447"/>
                    </a:xfrm>
                    <a:prstGeom prst="rect">
                      <a:avLst/>
                    </a:prstGeom>
                    <a:ln w="38100">
                      <a:noFill/>
                    </a:ln>
                  </p:spPr>
                </p:pic>
                <p:sp>
                  <p:nvSpPr>
                    <p:cNvPr id="8" name="Freeform 7"/>
                    <p:cNvSpPr/>
                    <p:nvPr/>
                  </p:nvSpPr>
                  <p:spPr>
                    <a:xfrm>
                      <a:off x="5843588" y="4629150"/>
                      <a:ext cx="747712" cy="457200"/>
                    </a:xfrm>
                    <a:custGeom>
                      <a:avLst/>
                      <a:gdLst>
                        <a:gd name="connsiteX0" fmla="*/ 0 w 747712"/>
                        <a:gd name="connsiteY0" fmla="*/ 0 h 457200"/>
                        <a:gd name="connsiteX1" fmla="*/ 38100 w 747712"/>
                        <a:gd name="connsiteY1" fmla="*/ 47625 h 457200"/>
                        <a:gd name="connsiteX2" fmla="*/ 57150 w 747712"/>
                        <a:gd name="connsiteY2" fmla="*/ 66675 h 457200"/>
                        <a:gd name="connsiteX3" fmla="*/ 71437 w 747712"/>
                        <a:gd name="connsiteY3" fmla="*/ 85725 h 457200"/>
                        <a:gd name="connsiteX4" fmla="*/ 90487 w 747712"/>
                        <a:gd name="connsiteY4" fmla="*/ 95250 h 457200"/>
                        <a:gd name="connsiteX5" fmla="*/ 114300 w 747712"/>
                        <a:gd name="connsiteY5" fmla="*/ 109538 h 457200"/>
                        <a:gd name="connsiteX6" fmla="*/ 138112 w 747712"/>
                        <a:gd name="connsiteY6" fmla="*/ 119063 h 457200"/>
                        <a:gd name="connsiteX7" fmla="*/ 152400 w 747712"/>
                        <a:gd name="connsiteY7" fmla="*/ 128588 h 457200"/>
                        <a:gd name="connsiteX8" fmla="*/ 152400 w 747712"/>
                        <a:gd name="connsiteY8" fmla="*/ 128588 h 457200"/>
                        <a:gd name="connsiteX9" fmla="*/ 204787 w 747712"/>
                        <a:gd name="connsiteY9" fmla="*/ 157163 h 457200"/>
                        <a:gd name="connsiteX10" fmla="*/ 242887 w 747712"/>
                        <a:gd name="connsiteY10" fmla="*/ 161925 h 457200"/>
                        <a:gd name="connsiteX11" fmla="*/ 280987 w 747712"/>
                        <a:gd name="connsiteY11" fmla="*/ 176213 h 457200"/>
                        <a:gd name="connsiteX12" fmla="*/ 300037 w 747712"/>
                        <a:gd name="connsiteY12" fmla="*/ 190500 h 457200"/>
                        <a:gd name="connsiteX13" fmla="*/ 323850 w 747712"/>
                        <a:gd name="connsiteY13" fmla="*/ 204788 h 457200"/>
                        <a:gd name="connsiteX14" fmla="*/ 342900 w 747712"/>
                        <a:gd name="connsiteY14" fmla="*/ 223838 h 457200"/>
                        <a:gd name="connsiteX15" fmla="*/ 352425 w 747712"/>
                        <a:gd name="connsiteY15" fmla="*/ 233363 h 457200"/>
                        <a:gd name="connsiteX16" fmla="*/ 390525 w 747712"/>
                        <a:gd name="connsiteY16" fmla="*/ 266700 h 457200"/>
                        <a:gd name="connsiteX17" fmla="*/ 409575 w 747712"/>
                        <a:gd name="connsiteY17" fmla="*/ 280988 h 457200"/>
                        <a:gd name="connsiteX18" fmla="*/ 428625 w 747712"/>
                        <a:gd name="connsiteY18" fmla="*/ 300038 h 457200"/>
                        <a:gd name="connsiteX19" fmla="*/ 452437 w 747712"/>
                        <a:gd name="connsiteY19" fmla="*/ 319088 h 457200"/>
                        <a:gd name="connsiteX20" fmla="*/ 452437 w 747712"/>
                        <a:gd name="connsiteY20" fmla="*/ 319088 h 457200"/>
                        <a:gd name="connsiteX21" fmla="*/ 504825 w 747712"/>
                        <a:gd name="connsiteY21" fmla="*/ 347663 h 457200"/>
                        <a:gd name="connsiteX22" fmla="*/ 547687 w 747712"/>
                        <a:gd name="connsiteY22" fmla="*/ 371475 h 457200"/>
                        <a:gd name="connsiteX23" fmla="*/ 576262 w 747712"/>
                        <a:gd name="connsiteY23" fmla="*/ 381000 h 457200"/>
                        <a:gd name="connsiteX24" fmla="*/ 600075 w 747712"/>
                        <a:gd name="connsiteY24" fmla="*/ 381000 h 457200"/>
                        <a:gd name="connsiteX25" fmla="*/ 638175 w 747712"/>
                        <a:gd name="connsiteY25" fmla="*/ 400050 h 457200"/>
                        <a:gd name="connsiteX26" fmla="*/ 681037 w 747712"/>
                        <a:gd name="connsiteY26" fmla="*/ 414338 h 457200"/>
                        <a:gd name="connsiteX27" fmla="*/ 709612 w 747712"/>
                        <a:gd name="connsiteY27" fmla="*/ 428625 h 457200"/>
                        <a:gd name="connsiteX28" fmla="*/ 728662 w 747712"/>
                        <a:gd name="connsiteY28" fmla="*/ 442913 h 457200"/>
                        <a:gd name="connsiteX29" fmla="*/ 747712 w 747712"/>
                        <a:gd name="connsiteY29" fmla="*/ 457200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747712" h="457200">
                          <a:moveTo>
                            <a:pt x="0" y="0"/>
                          </a:moveTo>
                          <a:lnTo>
                            <a:pt x="38100" y="47625"/>
                          </a:lnTo>
                          <a:lnTo>
                            <a:pt x="57150" y="66675"/>
                          </a:lnTo>
                          <a:lnTo>
                            <a:pt x="71437" y="85725"/>
                          </a:lnTo>
                          <a:lnTo>
                            <a:pt x="90487" y="95250"/>
                          </a:lnTo>
                          <a:lnTo>
                            <a:pt x="114300" y="109538"/>
                          </a:lnTo>
                          <a:lnTo>
                            <a:pt x="138112" y="119063"/>
                          </a:lnTo>
                          <a:lnTo>
                            <a:pt x="152400" y="128588"/>
                          </a:lnTo>
                          <a:lnTo>
                            <a:pt x="152400" y="128588"/>
                          </a:lnTo>
                          <a:lnTo>
                            <a:pt x="204787" y="157163"/>
                          </a:lnTo>
                          <a:lnTo>
                            <a:pt x="242887" y="161925"/>
                          </a:lnTo>
                          <a:lnTo>
                            <a:pt x="280987" y="176213"/>
                          </a:lnTo>
                          <a:lnTo>
                            <a:pt x="300037" y="190500"/>
                          </a:lnTo>
                          <a:lnTo>
                            <a:pt x="323850" y="204788"/>
                          </a:lnTo>
                          <a:lnTo>
                            <a:pt x="342900" y="223838"/>
                          </a:lnTo>
                          <a:lnTo>
                            <a:pt x="352425" y="233363"/>
                          </a:lnTo>
                          <a:lnTo>
                            <a:pt x="390525" y="266700"/>
                          </a:lnTo>
                          <a:lnTo>
                            <a:pt x="409575" y="280988"/>
                          </a:lnTo>
                          <a:lnTo>
                            <a:pt x="428625" y="300038"/>
                          </a:lnTo>
                          <a:lnTo>
                            <a:pt x="452437" y="319088"/>
                          </a:lnTo>
                          <a:lnTo>
                            <a:pt x="452437" y="319088"/>
                          </a:lnTo>
                          <a:lnTo>
                            <a:pt x="504825" y="347663"/>
                          </a:lnTo>
                          <a:lnTo>
                            <a:pt x="547687" y="371475"/>
                          </a:lnTo>
                          <a:lnTo>
                            <a:pt x="576262" y="381000"/>
                          </a:lnTo>
                          <a:lnTo>
                            <a:pt x="600075" y="381000"/>
                          </a:lnTo>
                          <a:lnTo>
                            <a:pt x="638175" y="400050"/>
                          </a:lnTo>
                          <a:lnTo>
                            <a:pt x="681037" y="414338"/>
                          </a:lnTo>
                          <a:lnTo>
                            <a:pt x="709612" y="428625"/>
                          </a:lnTo>
                          <a:lnTo>
                            <a:pt x="728662" y="442913"/>
                          </a:lnTo>
                          <a:lnTo>
                            <a:pt x="747712" y="45720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9" name="Freeform 8"/>
                    <p:cNvSpPr/>
                    <p:nvPr/>
                  </p:nvSpPr>
                  <p:spPr>
                    <a:xfrm>
                      <a:off x="6786563" y="5129213"/>
                      <a:ext cx="885825" cy="566737"/>
                    </a:xfrm>
                    <a:custGeom>
                      <a:avLst/>
                      <a:gdLst>
                        <a:gd name="connsiteX0" fmla="*/ 0 w 885825"/>
                        <a:gd name="connsiteY0" fmla="*/ 0 h 566737"/>
                        <a:gd name="connsiteX1" fmla="*/ 66675 w 885825"/>
                        <a:gd name="connsiteY1" fmla="*/ 9525 h 566737"/>
                        <a:gd name="connsiteX2" fmla="*/ 66675 w 885825"/>
                        <a:gd name="connsiteY2" fmla="*/ 9525 h 566737"/>
                        <a:gd name="connsiteX3" fmla="*/ 138112 w 885825"/>
                        <a:gd name="connsiteY3" fmla="*/ 23812 h 566737"/>
                        <a:gd name="connsiteX4" fmla="*/ 157162 w 885825"/>
                        <a:gd name="connsiteY4" fmla="*/ 38100 h 566737"/>
                        <a:gd name="connsiteX5" fmla="*/ 157162 w 885825"/>
                        <a:gd name="connsiteY5" fmla="*/ 38100 h 566737"/>
                        <a:gd name="connsiteX6" fmla="*/ 195262 w 885825"/>
                        <a:gd name="connsiteY6" fmla="*/ 76200 h 566737"/>
                        <a:gd name="connsiteX7" fmla="*/ 209550 w 885825"/>
                        <a:gd name="connsiteY7" fmla="*/ 95250 h 566737"/>
                        <a:gd name="connsiteX8" fmla="*/ 228600 w 885825"/>
                        <a:gd name="connsiteY8" fmla="*/ 114300 h 566737"/>
                        <a:gd name="connsiteX9" fmla="*/ 247650 w 885825"/>
                        <a:gd name="connsiteY9" fmla="*/ 128587 h 566737"/>
                        <a:gd name="connsiteX10" fmla="*/ 266700 w 885825"/>
                        <a:gd name="connsiteY10" fmla="*/ 138112 h 566737"/>
                        <a:gd name="connsiteX11" fmla="*/ 290512 w 885825"/>
                        <a:gd name="connsiteY11" fmla="*/ 138112 h 566737"/>
                        <a:gd name="connsiteX12" fmla="*/ 290512 w 885825"/>
                        <a:gd name="connsiteY12" fmla="*/ 138112 h 566737"/>
                        <a:gd name="connsiteX13" fmla="*/ 342900 w 885825"/>
                        <a:gd name="connsiteY13" fmla="*/ 171450 h 566737"/>
                        <a:gd name="connsiteX14" fmla="*/ 342900 w 885825"/>
                        <a:gd name="connsiteY14" fmla="*/ 171450 h 566737"/>
                        <a:gd name="connsiteX15" fmla="*/ 390525 w 885825"/>
                        <a:gd name="connsiteY15" fmla="*/ 180975 h 566737"/>
                        <a:gd name="connsiteX16" fmla="*/ 419100 w 885825"/>
                        <a:gd name="connsiteY16" fmla="*/ 195262 h 566737"/>
                        <a:gd name="connsiteX17" fmla="*/ 419100 w 885825"/>
                        <a:gd name="connsiteY17" fmla="*/ 195262 h 566737"/>
                        <a:gd name="connsiteX18" fmla="*/ 461962 w 885825"/>
                        <a:gd name="connsiteY18" fmla="*/ 223837 h 566737"/>
                        <a:gd name="connsiteX19" fmla="*/ 476250 w 885825"/>
                        <a:gd name="connsiteY19" fmla="*/ 242887 h 566737"/>
                        <a:gd name="connsiteX20" fmla="*/ 490537 w 885825"/>
                        <a:gd name="connsiteY20" fmla="*/ 261937 h 566737"/>
                        <a:gd name="connsiteX21" fmla="*/ 509587 w 885825"/>
                        <a:gd name="connsiteY21" fmla="*/ 276225 h 566737"/>
                        <a:gd name="connsiteX22" fmla="*/ 533400 w 885825"/>
                        <a:gd name="connsiteY22" fmla="*/ 280987 h 566737"/>
                        <a:gd name="connsiteX23" fmla="*/ 552450 w 885825"/>
                        <a:gd name="connsiteY23" fmla="*/ 300037 h 566737"/>
                        <a:gd name="connsiteX24" fmla="*/ 566737 w 885825"/>
                        <a:gd name="connsiteY24" fmla="*/ 314325 h 566737"/>
                        <a:gd name="connsiteX25" fmla="*/ 581025 w 885825"/>
                        <a:gd name="connsiteY25" fmla="*/ 338137 h 566737"/>
                        <a:gd name="connsiteX26" fmla="*/ 590550 w 885825"/>
                        <a:gd name="connsiteY26" fmla="*/ 357187 h 566737"/>
                        <a:gd name="connsiteX27" fmla="*/ 604837 w 885825"/>
                        <a:gd name="connsiteY27" fmla="*/ 376237 h 566737"/>
                        <a:gd name="connsiteX28" fmla="*/ 619125 w 885825"/>
                        <a:gd name="connsiteY28" fmla="*/ 390525 h 566737"/>
                        <a:gd name="connsiteX29" fmla="*/ 642937 w 885825"/>
                        <a:gd name="connsiteY29" fmla="*/ 404812 h 566737"/>
                        <a:gd name="connsiteX30" fmla="*/ 666750 w 885825"/>
                        <a:gd name="connsiteY30" fmla="*/ 419100 h 566737"/>
                        <a:gd name="connsiteX31" fmla="*/ 685800 w 885825"/>
                        <a:gd name="connsiteY31" fmla="*/ 438150 h 566737"/>
                        <a:gd name="connsiteX32" fmla="*/ 700087 w 885825"/>
                        <a:gd name="connsiteY32" fmla="*/ 457200 h 566737"/>
                        <a:gd name="connsiteX33" fmla="*/ 709612 w 885825"/>
                        <a:gd name="connsiteY33" fmla="*/ 485775 h 566737"/>
                        <a:gd name="connsiteX34" fmla="*/ 723900 w 885825"/>
                        <a:gd name="connsiteY34" fmla="*/ 500062 h 566737"/>
                        <a:gd name="connsiteX35" fmla="*/ 738187 w 885825"/>
                        <a:gd name="connsiteY35" fmla="*/ 509587 h 566737"/>
                        <a:gd name="connsiteX36" fmla="*/ 762000 w 885825"/>
                        <a:gd name="connsiteY36" fmla="*/ 523875 h 566737"/>
                        <a:gd name="connsiteX37" fmla="*/ 762000 w 885825"/>
                        <a:gd name="connsiteY37" fmla="*/ 523875 h 566737"/>
                        <a:gd name="connsiteX38" fmla="*/ 833437 w 885825"/>
                        <a:gd name="connsiteY38" fmla="*/ 542925 h 566737"/>
                        <a:gd name="connsiteX39" fmla="*/ 857250 w 885825"/>
                        <a:gd name="connsiteY39" fmla="*/ 542925 h 566737"/>
                        <a:gd name="connsiteX40" fmla="*/ 881062 w 885825"/>
                        <a:gd name="connsiteY40" fmla="*/ 561975 h 566737"/>
                        <a:gd name="connsiteX41" fmla="*/ 885825 w 885825"/>
                        <a:gd name="connsiteY41" fmla="*/ 566737 h 5667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885825" h="566737">
                          <a:moveTo>
                            <a:pt x="0" y="0"/>
                          </a:moveTo>
                          <a:lnTo>
                            <a:pt x="66675" y="9525"/>
                          </a:lnTo>
                          <a:lnTo>
                            <a:pt x="66675" y="9525"/>
                          </a:lnTo>
                          <a:lnTo>
                            <a:pt x="138112" y="23812"/>
                          </a:lnTo>
                          <a:lnTo>
                            <a:pt x="157162" y="38100"/>
                          </a:lnTo>
                          <a:lnTo>
                            <a:pt x="157162" y="38100"/>
                          </a:lnTo>
                          <a:lnTo>
                            <a:pt x="195262" y="76200"/>
                          </a:lnTo>
                          <a:lnTo>
                            <a:pt x="209550" y="95250"/>
                          </a:lnTo>
                          <a:lnTo>
                            <a:pt x="228600" y="114300"/>
                          </a:lnTo>
                          <a:lnTo>
                            <a:pt x="247650" y="128587"/>
                          </a:lnTo>
                          <a:lnTo>
                            <a:pt x="266700" y="138112"/>
                          </a:lnTo>
                          <a:lnTo>
                            <a:pt x="290512" y="138112"/>
                          </a:lnTo>
                          <a:lnTo>
                            <a:pt x="290512" y="138112"/>
                          </a:lnTo>
                          <a:lnTo>
                            <a:pt x="342900" y="171450"/>
                          </a:lnTo>
                          <a:lnTo>
                            <a:pt x="342900" y="171450"/>
                          </a:lnTo>
                          <a:lnTo>
                            <a:pt x="390525" y="180975"/>
                          </a:lnTo>
                          <a:lnTo>
                            <a:pt x="419100" y="195262"/>
                          </a:lnTo>
                          <a:lnTo>
                            <a:pt x="419100" y="195262"/>
                          </a:lnTo>
                          <a:lnTo>
                            <a:pt x="461962" y="223837"/>
                          </a:lnTo>
                          <a:lnTo>
                            <a:pt x="476250" y="242887"/>
                          </a:lnTo>
                          <a:lnTo>
                            <a:pt x="490537" y="261937"/>
                          </a:lnTo>
                          <a:lnTo>
                            <a:pt x="509587" y="276225"/>
                          </a:lnTo>
                          <a:lnTo>
                            <a:pt x="533400" y="280987"/>
                          </a:lnTo>
                          <a:lnTo>
                            <a:pt x="552450" y="300037"/>
                          </a:lnTo>
                          <a:lnTo>
                            <a:pt x="566737" y="314325"/>
                          </a:lnTo>
                          <a:lnTo>
                            <a:pt x="581025" y="338137"/>
                          </a:lnTo>
                          <a:lnTo>
                            <a:pt x="590550" y="357187"/>
                          </a:lnTo>
                          <a:lnTo>
                            <a:pt x="604837" y="376237"/>
                          </a:lnTo>
                          <a:lnTo>
                            <a:pt x="619125" y="390525"/>
                          </a:lnTo>
                          <a:lnTo>
                            <a:pt x="642937" y="404812"/>
                          </a:lnTo>
                          <a:lnTo>
                            <a:pt x="666750" y="419100"/>
                          </a:lnTo>
                          <a:lnTo>
                            <a:pt x="685800" y="438150"/>
                          </a:lnTo>
                          <a:lnTo>
                            <a:pt x="700087" y="457200"/>
                          </a:lnTo>
                          <a:lnTo>
                            <a:pt x="709612" y="485775"/>
                          </a:lnTo>
                          <a:lnTo>
                            <a:pt x="723900" y="500062"/>
                          </a:lnTo>
                          <a:lnTo>
                            <a:pt x="738187" y="509587"/>
                          </a:lnTo>
                          <a:lnTo>
                            <a:pt x="762000" y="523875"/>
                          </a:lnTo>
                          <a:lnTo>
                            <a:pt x="762000" y="523875"/>
                          </a:lnTo>
                          <a:lnTo>
                            <a:pt x="833437" y="542925"/>
                          </a:lnTo>
                          <a:lnTo>
                            <a:pt x="857250" y="542925"/>
                          </a:lnTo>
                          <a:lnTo>
                            <a:pt x="881062" y="561975"/>
                          </a:lnTo>
                          <a:lnTo>
                            <a:pt x="885825" y="566737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0" name="Freeform 9"/>
                    <p:cNvSpPr/>
                    <p:nvPr/>
                  </p:nvSpPr>
                  <p:spPr>
                    <a:xfrm>
                      <a:off x="8501063" y="3719513"/>
                      <a:ext cx="504825" cy="66675"/>
                    </a:xfrm>
                    <a:custGeom>
                      <a:avLst/>
                      <a:gdLst>
                        <a:gd name="connsiteX0" fmla="*/ 0 w 504825"/>
                        <a:gd name="connsiteY0" fmla="*/ 66675 h 66675"/>
                        <a:gd name="connsiteX1" fmla="*/ 57150 w 504825"/>
                        <a:gd name="connsiteY1" fmla="*/ 52387 h 66675"/>
                        <a:gd name="connsiteX2" fmla="*/ 90487 w 504825"/>
                        <a:gd name="connsiteY2" fmla="*/ 38100 h 66675"/>
                        <a:gd name="connsiteX3" fmla="*/ 123825 w 504825"/>
                        <a:gd name="connsiteY3" fmla="*/ 19050 h 66675"/>
                        <a:gd name="connsiteX4" fmla="*/ 123825 w 504825"/>
                        <a:gd name="connsiteY4" fmla="*/ 19050 h 66675"/>
                        <a:gd name="connsiteX5" fmla="*/ 185737 w 504825"/>
                        <a:gd name="connsiteY5" fmla="*/ 4762 h 66675"/>
                        <a:gd name="connsiteX6" fmla="*/ 219075 w 504825"/>
                        <a:gd name="connsiteY6" fmla="*/ 4762 h 66675"/>
                        <a:gd name="connsiteX7" fmla="*/ 242887 w 504825"/>
                        <a:gd name="connsiteY7" fmla="*/ 4762 h 66675"/>
                        <a:gd name="connsiteX8" fmla="*/ 276225 w 504825"/>
                        <a:gd name="connsiteY8" fmla="*/ 4762 h 66675"/>
                        <a:gd name="connsiteX9" fmla="*/ 309562 w 504825"/>
                        <a:gd name="connsiteY9" fmla="*/ 4762 h 66675"/>
                        <a:gd name="connsiteX10" fmla="*/ 347662 w 504825"/>
                        <a:gd name="connsiteY10" fmla="*/ 4762 h 66675"/>
                        <a:gd name="connsiteX11" fmla="*/ 366712 w 504825"/>
                        <a:gd name="connsiteY11" fmla="*/ 0 h 66675"/>
                        <a:gd name="connsiteX12" fmla="*/ 404812 w 504825"/>
                        <a:gd name="connsiteY12" fmla="*/ 4762 h 66675"/>
                        <a:gd name="connsiteX13" fmla="*/ 438150 w 504825"/>
                        <a:gd name="connsiteY13" fmla="*/ 9525 h 66675"/>
                        <a:gd name="connsiteX14" fmla="*/ 461962 w 504825"/>
                        <a:gd name="connsiteY14" fmla="*/ 14287 h 66675"/>
                        <a:gd name="connsiteX15" fmla="*/ 481012 w 504825"/>
                        <a:gd name="connsiteY15" fmla="*/ 14287 h 66675"/>
                        <a:gd name="connsiteX16" fmla="*/ 504825 w 504825"/>
                        <a:gd name="connsiteY16" fmla="*/ 4762 h 666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04825" h="66675">
                          <a:moveTo>
                            <a:pt x="0" y="66675"/>
                          </a:moveTo>
                          <a:lnTo>
                            <a:pt x="57150" y="52387"/>
                          </a:lnTo>
                          <a:lnTo>
                            <a:pt x="90487" y="38100"/>
                          </a:lnTo>
                          <a:lnTo>
                            <a:pt x="123825" y="19050"/>
                          </a:lnTo>
                          <a:lnTo>
                            <a:pt x="123825" y="19050"/>
                          </a:lnTo>
                          <a:lnTo>
                            <a:pt x="185737" y="4762"/>
                          </a:lnTo>
                          <a:lnTo>
                            <a:pt x="219075" y="4762"/>
                          </a:lnTo>
                          <a:lnTo>
                            <a:pt x="242887" y="4762"/>
                          </a:lnTo>
                          <a:lnTo>
                            <a:pt x="276225" y="4762"/>
                          </a:lnTo>
                          <a:lnTo>
                            <a:pt x="309562" y="4762"/>
                          </a:lnTo>
                          <a:lnTo>
                            <a:pt x="347662" y="4762"/>
                          </a:lnTo>
                          <a:lnTo>
                            <a:pt x="366712" y="0"/>
                          </a:lnTo>
                          <a:lnTo>
                            <a:pt x="404812" y="4762"/>
                          </a:lnTo>
                          <a:lnTo>
                            <a:pt x="438150" y="9525"/>
                          </a:lnTo>
                          <a:lnTo>
                            <a:pt x="461962" y="14287"/>
                          </a:lnTo>
                          <a:lnTo>
                            <a:pt x="481012" y="14287"/>
                          </a:lnTo>
                          <a:lnTo>
                            <a:pt x="504825" y="4762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1" name="Freeform 10"/>
                    <p:cNvSpPr/>
                    <p:nvPr/>
                  </p:nvSpPr>
                  <p:spPr>
                    <a:xfrm>
                      <a:off x="9082088" y="3686175"/>
                      <a:ext cx="328612" cy="42863"/>
                    </a:xfrm>
                    <a:custGeom>
                      <a:avLst/>
                      <a:gdLst>
                        <a:gd name="connsiteX0" fmla="*/ 328612 w 328612"/>
                        <a:gd name="connsiteY0" fmla="*/ 33338 h 42863"/>
                        <a:gd name="connsiteX1" fmla="*/ 266700 w 328612"/>
                        <a:gd name="connsiteY1" fmla="*/ 14288 h 42863"/>
                        <a:gd name="connsiteX2" fmla="*/ 257175 w 328612"/>
                        <a:gd name="connsiteY2" fmla="*/ 14288 h 42863"/>
                        <a:gd name="connsiteX3" fmla="*/ 228600 w 328612"/>
                        <a:gd name="connsiteY3" fmla="*/ 4763 h 42863"/>
                        <a:gd name="connsiteX4" fmla="*/ 200025 w 328612"/>
                        <a:gd name="connsiteY4" fmla="*/ 0 h 42863"/>
                        <a:gd name="connsiteX5" fmla="*/ 185737 w 328612"/>
                        <a:gd name="connsiteY5" fmla="*/ 0 h 42863"/>
                        <a:gd name="connsiteX6" fmla="*/ 161925 w 328612"/>
                        <a:gd name="connsiteY6" fmla="*/ 4763 h 42863"/>
                        <a:gd name="connsiteX7" fmla="*/ 147637 w 328612"/>
                        <a:gd name="connsiteY7" fmla="*/ 4763 h 42863"/>
                        <a:gd name="connsiteX8" fmla="*/ 133350 w 328612"/>
                        <a:gd name="connsiteY8" fmla="*/ 9525 h 42863"/>
                        <a:gd name="connsiteX9" fmla="*/ 114300 w 328612"/>
                        <a:gd name="connsiteY9" fmla="*/ 14288 h 42863"/>
                        <a:gd name="connsiteX10" fmla="*/ 100012 w 328612"/>
                        <a:gd name="connsiteY10" fmla="*/ 19050 h 42863"/>
                        <a:gd name="connsiteX11" fmla="*/ 90487 w 328612"/>
                        <a:gd name="connsiteY11" fmla="*/ 23813 h 42863"/>
                        <a:gd name="connsiteX12" fmla="*/ 71437 w 328612"/>
                        <a:gd name="connsiteY12" fmla="*/ 33338 h 42863"/>
                        <a:gd name="connsiteX13" fmla="*/ 52387 w 328612"/>
                        <a:gd name="connsiteY13" fmla="*/ 38100 h 42863"/>
                        <a:gd name="connsiteX14" fmla="*/ 33337 w 328612"/>
                        <a:gd name="connsiteY14" fmla="*/ 38100 h 42863"/>
                        <a:gd name="connsiteX15" fmla="*/ 23812 w 328612"/>
                        <a:gd name="connsiteY15" fmla="*/ 42863 h 42863"/>
                        <a:gd name="connsiteX16" fmla="*/ 0 w 328612"/>
                        <a:gd name="connsiteY16" fmla="*/ 42863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28612" h="42863">
                          <a:moveTo>
                            <a:pt x="328612" y="33338"/>
                          </a:moveTo>
                          <a:lnTo>
                            <a:pt x="266700" y="14288"/>
                          </a:lnTo>
                          <a:lnTo>
                            <a:pt x="257175" y="14288"/>
                          </a:lnTo>
                          <a:lnTo>
                            <a:pt x="228600" y="4763"/>
                          </a:lnTo>
                          <a:lnTo>
                            <a:pt x="200025" y="0"/>
                          </a:lnTo>
                          <a:lnTo>
                            <a:pt x="185737" y="0"/>
                          </a:lnTo>
                          <a:lnTo>
                            <a:pt x="161925" y="4763"/>
                          </a:lnTo>
                          <a:lnTo>
                            <a:pt x="147637" y="4763"/>
                          </a:lnTo>
                          <a:lnTo>
                            <a:pt x="133350" y="9525"/>
                          </a:lnTo>
                          <a:lnTo>
                            <a:pt x="114300" y="14288"/>
                          </a:lnTo>
                          <a:lnTo>
                            <a:pt x="100012" y="19050"/>
                          </a:lnTo>
                          <a:lnTo>
                            <a:pt x="90487" y="23813"/>
                          </a:lnTo>
                          <a:lnTo>
                            <a:pt x="71437" y="33338"/>
                          </a:lnTo>
                          <a:lnTo>
                            <a:pt x="52387" y="38100"/>
                          </a:lnTo>
                          <a:lnTo>
                            <a:pt x="33337" y="38100"/>
                          </a:lnTo>
                          <a:lnTo>
                            <a:pt x="23812" y="42863"/>
                          </a:lnTo>
                          <a:lnTo>
                            <a:pt x="0" y="42863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2" name="Freeform 11"/>
                    <p:cNvSpPr/>
                    <p:nvPr/>
                  </p:nvSpPr>
                  <p:spPr>
                    <a:xfrm>
                      <a:off x="9005888" y="3714750"/>
                      <a:ext cx="76200" cy="14288"/>
                    </a:xfrm>
                    <a:custGeom>
                      <a:avLst/>
                      <a:gdLst>
                        <a:gd name="connsiteX0" fmla="*/ 0 w 76200"/>
                        <a:gd name="connsiteY0" fmla="*/ 0 h 14288"/>
                        <a:gd name="connsiteX1" fmla="*/ 76200 w 76200"/>
                        <a:gd name="connsiteY1" fmla="*/ 14288 h 14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76200" h="14288">
                          <a:moveTo>
                            <a:pt x="0" y="0"/>
                          </a:moveTo>
                          <a:lnTo>
                            <a:pt x="76200" y="14288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4605338" y="4495800"/>
                      <a:ext cx="1514475" cy="123825"/>
                    </a:xfrm>
                    <a:custGeom>
                      <a:avLst/>
                      <a:gdLst>
                        <a:gd name="connsiteX0" fmla="*/ 0 w 1514475"/>
                        <a:gd name="connsiteY0" fmla="*/ 95250 h 123825"/>
                        <a:gd name="connsiteX1" fmla="*/ 128587 w 1514475"/>
                        <a:gd name="connsiteY1" fmla="*/ 100013 h 123825"/>
                        <a:gd name="connsiteX2" fmla="*/ 152400 w 1514475"/>
                        <a:gd name="connsiteY2" fmla="*/ 100013 h 123825"/>
                        <a:gd name="connsiteX3" fmla="*/ 185737 w 1514475"/>
                        <a:gd name="connsiteY3" fmla="*/ 104775 h 123825"/>
                        <a:gd name="connsiteX4" fmla="*/ 214312 w 1514475"/>
                        <a:gd name="connsiteY4" fmla="*/ 109538 h 123825"/>
                        <a:gd name="connsiteX5" fmla="*/ 238125 w 1514475"/>
                        <a:gd name="connsiteY5" fmla="*/ 109538 h 123825"/>
                        <a:gd name="connsiteX6" fmla="*/ 257175 w 1514475"/>
                        <a:gd name="connsiteY6" fmla="*/ 104775 h 123825"/>
                        <a:gd name="connsiteX7" fmla="*/ 271462 w 1514475"/>
                        <a:gd name="connsiteY7" fmla="*/ 104775 h 123825"/>
                        <a:gd name="connsiteX8" fmla="*/ 300037 w 1514475"/>
                        <a:gd name="connsiteY8" fmla="*/ 95250 h 123825"/>
                        <a:gd name="connsiteX9" fmla="*/ 328612 w 1514475"/>
                        <a:gd name="connsiteY9" fmla="*/ 90488 h 123825"/>
                        <a:gd name="connsiteX10" fmla="*/ 328612 w 1514475"/>
                        <a:gd name="connsiteY10" fmla="*/ 90488 h 123825"/>
                        <a:gd name="connsiteX11" fmla="*/ 376237 w 1514475"/>
                        <a:gd name="connsiteY11" fmla="*/ 76200 h 123825"/>
                        <a:gd name="connsiteX12" fmla="*/ 395287 w 1514475"/>
                        <a:gd name="connsiteY12" fmla="*/ 71438 h 123825"/>
                        <a:gd name="connsiteX13" fmla="*/ 423862 w 1514475"/>
                        <a:gd name="connsiteY13" fmla="*/ 76200 h 123825"/>
                        <a:gd name="connsiteX14" fmla="*/ 452437 w 1514475"/>
                        <a:gd name="connsiteY14" fmla="*/ 76200 h 123825"/>
                        <a:gd name="connsiteX15" fmla="*/ 452437 w 1514475"/>
                        <a:gd name="connsiteY15" fmla="*/ 76200 h 123825"/>
                        <a:gd name="connsiteX16" fmla="*/ 523875 w 1514475"/>
                        <a:gd name="connsiteY16" fmla="*/ 76200 h 123825"/>
                        <a:gd name="connsiteX17" fmla="*/ 552450 w 1514475"/>
                        <a:gd name="connsiteY17" fmla="*/ 71438 h 123825"/>
                        <a:gd name="connsiteX18" fmla="*/ 581025 w 1514475"/>
                        <a:gd name="connsiteY18" fmla="*/ 71438 h 123825"/>
                        <a:gd name="connsiteX19" fmla="*/ 614362 w 1514475"/>
                        <a:gd name="connsiteY19" fmla="*/ 71438 h 123825"/>
                        <a:gd name="connsiteX20" fmla="*/ 652462 w 1514475"/>
                        <a:gd name="connsiteY20" fmla="*/ 66675 h 123825"/>
                        <a:gd name="connsiteX21" fmla="*/ 685800 w 1514475"/>
                        <a:gd name="connsiteY21" fmla="*/ 66675 h 123825"/>
                        <a:gd name="connsiteX22" fmla="*/ 714375 w 1514475"/>
                        <a:gd name="connsiteY22" fmla="*/ 71438 h 123825"/>
                        <a:gd name="connsiteX23" fmla="*/ 742950 w 1514475"/>
                        <a:gd name="connsiteY23" fmla="*/ 76200 h 123825"/>
                        <a:gd name="connsiteX24" fmla="*/ 785812 w 1514475"/>
                        <a:gd name="connsiteY24" fmla="*/ 76200 h 123825"/>
                        <a:gd name="connsiteX25" fmla="*/ 828675 w 1514475"/>
                        <a:gd name="connsiteY25" fmla="*/ 76200 h 123825"/>
                        <a:gd name="connsiteX26" fmla="*/ 828675 w 1514475"/>
                        <a:gd name="connsiteY26" fmla="*/ 76200 h 123825"/>
                        <a:gd name="connsiteX27" fmla="*/ 876300 w 1514475"/>
                        <a:gd name="connsiteY27" fmla="*/ 66675 h 123825"/>
                        <a:gd name="connsiteX28" fmla="*/ 904875 w 1514475"/>
                        <a:gd name="connsiteY28" fmla="*/ 66675 h 123825"/>
                        <a:gd name="connsiteX29" fmla="*/ 938212 w 1514475"/>
                        <a:gd name="connsiteY29" fmla="*/ 66675 h 123825"/>
                        <a:gd name="connsiteX30" fmla="*/ 971550 w 1514475"/>
                        <a:gd name="connsiteY30" fmla="*/ 85725 h 123825"/>
                        <a:gd name="connsiteX31" fmla="*/ 995362 w 1514475"/>
                        <a:gd name="connsiteY31" fmla="*/ 90488 h 123825"/>
                        <a:gd name="connsiteX32" fmla="*/ 1028700 w 1514475"/>
                        <a:gd name="connsiteY32" fmla="*/ 104775 h 123825"/>
                        <a:gd name="connsiteX33" fmla="*/ 1062037 w 1514475"/>
                        <a:gd name="connsiteY33" fmla="*/ 119063 h 123825"/>
                        <a:gd name="connsiteX34" fmla="*/ 1100137 w 1514475"/>
                        <a:gd name="connsiteY34" fmla="*/ 119063 h 123825"/>
                        <a:gd name="connsiteX35" fmla="*/ 1133475 w 1514475"/>
                        <a:gd name="connsiteY35" fmla="*/ 119063 h 123825"/>
                        <a:gd name="connsiteX36" fmla="*/ 1162050 w 1514475"/>
                        <a:gd name="connsiteY36" fmla="*/ 123825 h 123825"/>
                        <a:gd name="connsiteX37" fmla="*/ 1219200 w 1514475"/>
                        <a:gd name="connsiteY37" fmla="*/ 123825 h 123825"/>
                        <a:gd name="connsiteX38" fmla="*/ 1247775 w 1514475"/>
                        <a:gd name="connsiteY38" fmla="*/ 119063 h 123825"/>
                        <a:gd name="connsiteX39" fmla="*/ 1281112 w 1514475"/>
                        <a:gd name="connsiteY39" fmla="*/ 104775 h 123825"/>
                        <a:gd name="connsiteX40" fmla="*/ 1333500 w 1514475"/>
                        <a:gd name="connsiteY40" fmla="*/ 95250 h 123825"/>
                        <a:gd name="connsiteX41" fmla="*/ 1357312 w 1514475"/>
                        <a:gd name="connsiteY41" fmla="*/ 85725 h 123825"/>
                        <a:gd name="connsiteX42" fmla="*/ 1385887 w 1514475"/>
                        <a:gd name="connsiteY42" fmla="*/ 71438 h 123825"/>
                        <a:gd name="connsiteX43" fmla="*/ 1433512 w 1514475"/>
                        <a:gd name="connsiteY43" fmla="*/ 47625 h 123825"/>
                        <a:gd name="connsiteX44" fmla="*/ 1476375 w 1514475"/>
                        <a:gd name="connsiteY44" fmla="*/ 19050 h 123825"/>
                        <a:gd name="connsiteX45" fmla="*/ 1514475 w 1514475"/>
                        <a:gd name="connsiteY45" fmla="*/ 0 h 1238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1514475" h="123825">
                          <a:moveTo>
                            <a:pt x="0" y="95250"/>
                          </a:moveTo>
                          <a:lnTo>
                            <a:pt x="128587" y="100013"/>
                          </a:lnTo>
                          <a:lnTo>
                            <a:pt x="152400" y="100013"/>
                          </a:lnTo>
                          <a:lnTo>
                            <a:pt x="185737" y="104775"/>
                          </a:lnTo>
                          <a:lnTo>
                            <a:pt x="214312" y="109538"/>
                          </a:lnTo>
                          <a:lnTo>
                            <a:pt x="238125" y="109538"/>
                          </a:lnTo>
                          <a:lnTo>
                            <a:pt x="257175" y="104775"/>
                          </a:lnTo>
                          <a:lnTo>
                            <a:pt x="271462" y="104775"/>
                          </a:lnTo>
                          <a:lnTo>
                            <a:pt x="300037" y="95250"/>
                          </a:lnTo>
                          <a:lnTo>
                            <a:pt x="328612" y="90488"/>
                          </a:lnTo>
                          <a:lnTo>
                            <a:pt x="328612" y="90488"/>
                          </a:lnTo>
                          <a:lnTo>
                            <a:pt x="376237" y="76200"/>
                          </a:lnTo>
                          <a:lnTo>
                            <a:pt x="395287" y="71438"/>
                          </a:lnTo>
                          <a:lnTo>
                            <a:pt x="423862" y="76200"/>
                          </a:lnTo>
                          <a:lnTo>
                            <a:pt x="452437" y="76200"/>
                          </a:lnTo>
                          <a:lnTo>
                            <a:pt x="452437" y="76200"/>
                          </a:lnTo>
                          <a:lnTo>
                            <a:pt x="523875" y="76200"/>
                          </a:lnTo>
                          <a:lnTo>
                            <a:pt x="552450" y="71438"/>
                          </a:lnTo>
                          <a:lnTo>
                            <a:pt x="581025" y="71438"/>
                          </a:lnTo>
                          <a:lnTo>
                            <a:pt x="614362" y="71438"/>
                          </a:lnTo>
                          <a:lnTo>
                            <a:pt x="652462" y="66675"/>
                          </a:lnTo>
                          <a:lnTo>
                            <a:pt x="685800" y="66675"/>
                          </a:lnTo>
                          <a:lnTo>
                            <a:pt x="714375" y="71438"/>
                          </a:lnTo>
                          <a:lnTo>
                            <a:pt x="742950" y="76200"/>
                          </a:lnTo>
                          <a:lnTo>
                            <a:pt x="785812" y="76200"/>
                          </a:lnTo>
                          <a:lnTo>
                            <a:pt x="828675" y="76200"/>
                          </a:lnTo>
                          <a:lnTo>
                            <a:pt x="828675" y="76200"/>
                          </a:lnTo>
                          <a:lnTo>
                            <a:pt x="876300" y="66675"/>
                          </a:lnTo>
                          <a:lnTo>
                            <a:pt x="904875" y="66675"/>
                          </a:lnTo>
                          <a:lnTo>
                            <a:pt x="938212" y="66675"/>
                          </a:lnTo>
                          <a:lnTo>
                            <a:pt x="971550" y="85725"/>
                          </a:lnTo>
                          <a:lnTo>
                            <a:pt x="995362" y="90488"/>
                          </a:lnTo>
                          <a:lnTo>
                            <a:pt x="1028700" y="104775"/>
                          </a:lnTo>
                          <a:lnTo>
                            <a:pt x="1062037" y="119063"/>
                          </a:lnTo>
                          <a:lnTo>
                            <a:pt x="1100137" y="119063"/>
                          </a:lnTo>
                          <a:lnTo>
                            <a:pt x="1133475" y="119063"/>
                          </a:lnTo>
                          <a:lnTo>
                            <a:pt x="1162050" y="123825"/>
                          </a:lnTo>
                          <a:lnTo>
                            <a:pt x="1219200" y="123825"/>
                          </a:lnTo>
                          <a:lnTo>
                            <a:pt x="1247775" y="119063"/>
                          </a:lnTo>
                          <a:lnTo>
                            <a:pt x="1281112" y="104775"/>
                          </a:lnTo>
                          <a:lnTo>
                            <a:pt x="1333500" y="95250"/>
                          </a:lnTo>
                          <a:lnTo>
                            <a:pt x="1357312" y="85725"/>
                          </a:lnTo>
                          <a:lnTo>
                            <a:pt x="1385887" y="71438"/>
                          </a:lnTo>
                          <a:lnTo>
                            <a:pt x="1433512" y="47625"/>
                          </a:lnTo>
                          <a:lnTo>
                            <a:pt x="1476375" y="19050"/>
                          </a:lnTo>
                          <a:lnTo>
                            <a:pt x="1514475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4" name="Freeform 13"/>
                    <p:cNvSpPr/>
                    <p:nvPr/>
                  </p:nvSpPr>
                  <p:spPr>
                    <a:xfrm>
                      <a:off x="6129338" y="3795713"/>
                      <a:ext cx="2176462" cy="690562"/>
                    </a:xfrm>
                    <a:custGeom>
                      <a:avLst/>
                      <a:gdLst>
                        <a:gd name="connsiteX0" fmla="*/ 0 w 2176462"/>
                        <a:gd name="connsiteY0" fmla="*/ 690562 h 690562"/>
                        <a:gd name="connsiteX1" fmla="*/ 61912 w 2176462"/>
                        <a:gd name="connsiteY1" fmla="*/ 642937 h 690562"/>
                        <a:gd name="connsiteX2" fmla="*/ 95250 w 2176462"/>
                        <a:gd name="connsiteY2" fmla="*/ 609600 h 690562"/>
                        <a:gd name="connsiteX3" fmla="*/ 114300 w 2176462"/>
                        <a:gd name="connsiteY3" fmla="*/ 590550 h 690562"/>
                        <a:gd name="connsiteX4" fmla="*/ 138112 w 2176462"/>
                        <a:gd name="connsiteY4" fmla="*/ 581025 h 690562"/>
                        <a:gd name="connsiteX5" fmla="*/ 176212 w 2176462"/>
                        <a:gd name="connsiteY5" fmla="*/ 557212 h 690562"/>
                        <a:gd name="connsiteX6" fmla="*/ 209550 w 2176462"/>
                        <a:gd name="connsiteY6" fmla="*/ 547687 h 690562"/>
                        <a:gd name="connsiteX7" fmla="*/ 209550 w 2176462"/>
                        <a:gd name="connsiteY7" fmla="*/ 547687 h 690562"/>
                        <a:gd name="connsiteX8" fmla="*/ 261937 w 2176462"/>
                        <a:gd name="connsiteY8" fmla="*/ 528637 h 690562"/>
                        <a:gd name="connsiteX9" fmla="*/ 309562 w 2176462"/>
                        <a:gd name="connsiteY9" fmla="*/ 528637 h 690562"/>
                        <a:gd name="connsiteX10" fmla="*/ 352425 w 2176462"/>
                        <a:gd name="connsiteY10" fmla="*/ 519112 h 690562"/>
                        <a:gd name="connsiteX11" fmla="*/ 390525 w 2176462"/>
                        <a:gd name="connsiteY11" fmla="*/ 504825 h 690562"/>
                        <a:gd name="connsiteX12" fmla="*/ 419100 w 2176462"/>
                        <a:gd name="connsiteY12" fmla="*/ 500062 h 690562"/>
                        <a:gd name="connsiteX13" fmla="*/ 447675 w 2176462"/>
                        <a:gd name="connsiteY13" fmla="*/ 490537 h 690562"/>
                        <a:gd name="connsiteX14" fmla="*/ 471487 w 2176462"/>
                        <a:gd name="connsiteY14" fmla="*/ 481012 h 690562"/>
                        <a:gd name="connsiteX15" fmla="*/ 490537 w 2176462"/>
                        <a:gd name="connsiteY15" fmla="*/ 471487 h 690562"/>
                        <a:gd name="connsiteX16" fmla="*/ 523875 w 2176462"/>
                        <a:gd name="connsiteY16" fmla="*/ 471487 h 690562"/>
                        <a:gd name="connsiteX17" fmla="*/ 557212 w 2176462"/>
                        <a:gd name="connsiteY17" fmla="*/ 466725 h 690562"/>
                        <a:gd name="connsiteX18" fmla="*/ 585787 w 2176462"/>
                        <a:gd name="connsiteY18" fmla="*/ 452437 h 690562"/>
                        <a:gd name="connsiteX19" fmla="*/ 619125 w 2176462"/>
                        <a:gd name="connsiteY19" fmla="*/ 438150 h 690562"/>
                        <a:gd name="connsiteX20" fmla="*/ 638175 w 2176462"/>
                        <a:gd name="connsiteY20" fmla="*/ 428625 h 690562"/>
                        <a:gd name="connsiteX21" fmla="*/ 666750 w 2176462"/>
                        <a:gd name="connsiteY21" fmla="*/ 419100 h 690562"/>
                        <a:gd name="connsiteX22" fmla="*/ 700087 w 2176462"/>
                        <a:gd name="connsiteY22" fmla="*/ 414337 h 690562"/>
                        <a:gd name="connsiteX23" fmla="*/ 728662 w 2176462"/>
                        <a:gd name="connsiteY23" fmla="*/ 400050 h 690562"/>
                        <a:gd name="connsiteX24" fmla="*/ 757237 w 2176462"/>
                        <a:gd name="connsiteY24" fmla="*/ 395287 h 690562"/>
                        <a:gd name="connsiteX25" fmla="*/ 785812 w 2176462"/>
                        <a:gd name="connsiteY25" fmla="*/ 385762 h 690562"/>
                        <a:gd name="connsiteX26" fmla="*/ 804862 w 2176462"/>
                        <a:gd name="connsiteY26" fmla="*/ 381000 h 690562"/>
                        <a:gd name="connsiteX27" fmla="*/ 823912 w 2176462"/>
                        <a:gd name="connsiteY27" fmla="*/ 376237 h 690562"/>
                        <a:gd name="connsiteX28" fmla="*/ 852487 w 2176462"/>
                        <a:gd name="connsiteY28" fmla="*/ 352425 h 690562"/>
                        <a:gd name="connsiteX29" fmla="*/ 890587 w 2176462"/>
                        <a:gd name="connsiteY29" fmla="*/ 328612 h 690562"/>
                        <a:gd name="connsiteX30" fmla="*/ 904875 w 2176462"/>
                        <a:gd name="connsiteY30" fmla="*/ 309562 h 690562"/>
                        <a:gd name="connsiteX31" fmla="*/ 933450 w 2176462"/>
                        <a:gd name="connsiteY31" fmla="*/ 290512 h 690562"/>
                        <a:gd name="connsiteX32" fmla="*/ 952500 w 2176462"/>
                        <a:gd name="connsiteY32" fmla="*/ 276225 h 690562"/>
                        <a:gd name="connsiteX33" fmla="*/ 952500 w 2176462"/>
                        <a:gd name="connsiteY33" fmla="*/ 276225 h 690562"/>
                        <a:gd name="connsiteX34" fmla="*/ 1023937 w 2176462"/>
                        <a:gd name="connsiteY34" fmla="*/ 252412 h 690562"/>
                        <a:gd name="connsiteX35" fmla="*/ 1052512 w 2176462"/>
                        <a:gd name="connsiteY35" fmla="*/ 242887 h 690562"/>
                        <a:gd name="connsiteX36" fmla="*/ 1085850 w 2176462"/>
                        <a:gd name="connsiteY36" fmla="*/ 223837 h 690562"/>
                        <a:gd name="connsiteX37" fmla="*/ 1104900 w 2176462"/>
                        <a:gd name="connsiteY37" fmla="*/ 209550 h 690562"/>
                        <a:gd name="connsiteX38" fmla="*/ 1138237 w 2176462"/>
                        <a:gd name="connsiteY38" fmla="*/ 195262 h 690562"/>
                        <a:gd name="connsiteX39" fmla="*/ 1171575 w 2176462"/>
                        <a:gd name="connsiteY39" fmla="*/ 190500 h 690562"/>
                        <a:gd name="connsiteX40" fmla="*/ 1214437 w 2176462"/>
                        <a:gd name="connsiteY40" fmla="*/ 190500 h 690562"/>
                        <a:gd name="connsiteX41" fmla="*/ 1247775 w 2176462"/>
                        <a:gd name="connsiteY41" fmla="*/ 185737 h 690562"/>
                        <a:gd name="connsiteX42" fmla="*/ 1247775 w 2176462"/>
                        <a:gd name="connsiteY42" fmla="*/ 185737 h 690562"/>
                        <a:gd name="connsiteX43" fmla="*/ 1309687 w 2176462"/>
                        <a:gd name="connsiteY43" fmla="*/ 161925 h 690562"/>
                        <a:gd name="connsiteX44" fmla="*/ 1343025 w 2176462"/>
                        <a:gd name="connsiteY44" fmla="*/ 152400 h 690562"/>
                        <a:gd name="connsiteX45" fmla="*/ 1381125 w 2176462"/>
                        <a:gd name="connsiteY45" fmla="*/ 152400 h 690562"/>
                        <a:gd name="connsiteX46" fmla="*/ 1443037 w 2176462"/>
                        <a:gd name="connsiteY46" fmla="*/ 147637 h 690562"/>
                        <a:gd name="connsiteX47" fmla="*/ 1509712 w 2176462"/>
                        <a:gd name="connsiteY47" fmla="*/ 133350 h 690562"/>
                        <a:gd name="connsiteX48" fmla="*/ 1543050 w 2176462"/>
                        <a:gd name="connsiteY48" fmla="*/ 123825 h 690562"/>
                        <a:gd name="connsiteX49" fmla="*/ 1590675 w 2176462"/>
                        <a:gd name="connsiteY49" fmla="*/ 109537 h 690562"/>
                        <a:gd name="connsiteX50" fmla="*/ 1590675 w 2176462"/>
                        <a:gd name="connsiteY50" fmla="*/ 109537 h 690562"/>
                        <a:gd name="connsiteX51" fmla="*/ 1633537 w 2176462"/>
                        <a:gd name="connsiteY51" fmla="*/ 66675 h 690562"/>
                        <a:gd name="connsiteX52" fmla="*/ 1662112 w 2176462"/>
                        <a:gd name="connsiteY52" fmla="*/ 47625 h 690562"/>
                        <a:gd name="connsiteX53" fmla="*/ 1681162 w 2176462"/>
                        <a:gd name="connsiteY53" fmla="*/ 33337 h 690562"/>
                        <a:gd name="connsiteX54" fmla="*/ 1714500 w 2176462"/>
                        <a:gd name="connsiteY54" fmla="*/ 28575 h 690562"/>
                        <a:gd name="connsiteX55" fmla="*/ 1757362 w 2176462"/>
                        <a:gd name="connsiteY55" fmla="*/ 28575 h 690562"/>
                        <a:gd name="connsiteX56" fmla="*/ 1785937 w 2176462"/>
                        <a:gd name="connsiteY56" fmla="*/ 33337 h 690562"/>
                        <a:gd name="connsiteX57" fmla="*/ 1819275 w 2176462"/>
                        <a:gd name="connsiteY57" fmla="*/ 33337 h 690562"/>
                        <a:gd name="connsiteX58" fmla="*/ 1833562 w 2176462"/>
                        <a:gd name="connsiteY58" fmla="*/ 9525 h 690562"/>
                        <a:gd name="connsiteX59" fmla="*/ 1885950 w 2176462"/>
                        <a:gd name="connsiteY59" fmla="*/ 0 h 690562"/>
                        <a:gd name="connsiteX60" fmla="*/ 1938337 w 2176462"/>
                        <a:gd name="connsiteY60" fmla="*/ 0 h 690562"/>
                        <a:gd name="connsiteX61" fmla="*/ 2005012 w 2176462"/>
                        <a:gd name="connsiteY61" fmla="*/ 0 h 690562"/>
                        <a:gd name="connsiteX62" fmla="*/ 2076450 w 2176462"/>
                        <a:gd name="connsiteY62" fmla="*/ 0 h 690562"/>
                        <a:gd name="connsiteX63" fmla="*/ 2119312 w 2176462"/>
                        <a:gd name="connsiteY63" fmla="*/ 0 h 690562"/>
                        <a:gd name="connsiteX64" fmla="*/ 2119312 w 2176462"/>
                        <a:gd name="connsiteY64" fmla="*/ 0 h 690562"/>
                        <a:gd name="connsiteX65" fmla="*/ 2176462 w 2176462"/>
                        <a:gd name="connsiteY65" fmla="*/ 4762 h 690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</a:cxnLst>
                      <a:rect l="l" t="t" r="r" b="b"/>
                      <a:pathLst>
                        <a:path w="2176462" h="690562">
                          <a:moveTo>
                            <a:pt x="0" y="690562"/>
                          </a:moveTo>
                          <a:lnTo>
                            <a:pt x="61912" y="642937"/>
                          </a:lnTo>
                          <a:lnTo>
                            <a:pt x="95250" y="609600"/>
                          </a:lnTo>
                          <a:lnTo>
                            <a:pt x="114300" y="590550"/>
                          </a:lnTo>
                          <a:lnTo>
                            <a:pt x="138112" y="581025"/>
                          </a:lnTo>
                          <a:lnTo>
                            <a:pt x="176212" y="557212"/>
                          </a:lnTo>
                          <a:lnTo>
                            <a:pt x="209550" y="547687"/>
                          </a:lnTo>
                          <a:lnTo>
                            <a:pt x="209550" y="547687"/>
                          </a:lnTo>
                          <a:lnTo>
                            <a:pt x="261937" y="528637"/>
                          </a:lnTo>
                          <a:lnTo>
                            <a:pt x="309562" y="528637"/>
                          </a:lnTo>
                          <a:lnTo>
                            <a:pt x="352425" y="519112"/>
                          </a:lnTo>
                          <a:lnTo>
                            <a:pt x="390525" y="504825"/>
                          </a:lnTo>
                          <a:lnTo>
                            <a:pt x="419100" y="500062"/>
                          </a:lnTo>
                          <a:lnTo>
                            <a:pt x="447675" y="490537"/>
                          </a:lnTo>
                          <a:lnTo>
                            <a:pt x="471487" y="481012"/>
                          </a:lnTo>
                          <a:lnTo>
                            <a:pt x="490537" y="471487"/>
                          </a:lnTo>
                          <a:lnTo>
                            <a:pt x="523875" y="471487"/>
                          </a:lnTo>
                          <a:lnTo>
                            <a:pt x="557212" y="466725"/>
                          </a:lnTo>
                          <a:lnTo>
                            <a:pt x="585787" y="452437"/>
                          </a:lnTo>
                          <a:lnTo>
                            <a:pt x="619125" y="438150"/>
                          </a:lnTo>
                          <a:lnTo>
                            <a:pt x="638175" y="428625"/>
                          </a:lnTo>
                          <a:lnTo>
                            <a:pt x="666750" y="419100"/>
                          </a:lnTo>
                          <a:lnTo>
                            <a:pt x="700087" y="414337"/>
                          </a:lnTo>
                          <a:lnTo>
                            <a:pt x="728662" y="400050"/>
                          </a:lnTo>
                          <a:lnTo>
                            <a:pt x="757237" y="395287"/>
                          </a:lnTo>
                          <a:lnTo>
                            <a:pt x="785812" y="385762"/>
                          </a:lnTo>
                          <a:lnTo>
                            <a:pt x="804862" y="381000"/>
                          </a:lnTo>
                          <a:lnTo>
                            <a:pt x="823912" y="376237"/>
                          </a:lnTo>
                          <a:lnTo>
                            <a:pt x="852487" y="352425"/>
                          </a:lnTo>
                          <a:lnTo>
                            <a:pt x="890587" y="328612"/>
                          </a:lnTo>
                          <a:lnTo>
                            <a:pt x="904875" y="309562"/>
                          </a:lnTo>
                          <a:lnTo>
                            <a:pt x="933450" y="290512"/>
                          </a:lnTo>
                          <a:lnTo>
                            <a:pt x="952500" y="276225"/>
                          </a:lnTo>
                          <a:lnTo>
                            <a:pt x="952500" y="276225"/>
                          </a:lnTo>
                          <a:lnTo>
                            <a:pt x="1023937" y="252412"/>
                          </a:lnTo>
                          <a:lnTo>
                            <a:pt x="1052512" y="242887"/>
                          </a:lnTo>
                          <a:lnTo>
                            <a:pt x="1085850" y="223837"/>
                          </a:lnTo>
                          <a:lnTo>
                            <a:pt x="1104900" y="209550"/>
                          </a:lnTo>
                          <a:lnTo>
                            <a:pt x="1138237" y="195262"/>
                          </a:lnTo>
                          <a:lnTo>
                            <a:pt x="1171575" y="190500"/>
                          </a:lnTo>
                          <a:lnTo>
                            <a:pt x="1214437" y="190500"/>
                          </a:lnTo>
                          <a:lnTo>
                            <a:pt x="1247775" y="185737"/>
                          </a:lnTo>
                          <a:lnTo>
                            <a:pt x="1247775" y="185737"/>
                          </a:lnTo>
                          <a:lnTo>
                            <a:pt x="1309687" y="161925"/>
                          </a:lnTo>
                          <a:lnTo>
                            <a:pt x="1343025" y="152400"/>
                          </a:lnTo>
                          <a:lnTo>
                            <a:pt x="1381125" y="152400"/>
                          </a:lnTo>
                          <a:lnTo>
                            <a:pt x="1443037" y="147637"/>
                          </a:lnTo>
                          <a:lnTo>
                            <a:pt x="1509712" y="133350"/>
                          </a:lnTo>
                          <a:lnTo>
                            <a:pt x="1543050" y="123825"/>
                          </a:lnTo>
                          <a:lnTo>
                            <a:pt x="1590675" y="109537"/>
                          </a:lnTo>
                          <a:lnTo>
                            <a:pt x="1590675" y="109537"/>
                          </a:lnTo>
                          <a:lnTo>
                            <a:pt x="1633537" y="66675"/>
                          </a:lnTo>
                          <a:lnTo>
                            <a:pt x="1662112" y="47625"/>
                          </a:lnTo>
                          <a:lnTo>
                            <a:pt x="1681162" y="33337"/>
                          </a:lnTo>
                          <a:lnTo>
                            <a:pt x="1714500" y="28575"/>
                          </a:lnTo>
                          <a:lnTo>
                            <a:pt x="1757362" y="28575"/>
                          </a:lnTo>
                          <a:lnTo>
                            <a:pt x="1785937" y="33337"/>
                          </a:lnTo>
                          <a:lnTo>
                            <a:pt x="1819275" y="33337"/>
                          </a:lnTo>
                          <a:lnTo>
                            <a:pt x="1833562" y="9525"/>
                          </a:lnTo>
                          <a:lnTo>
                            <a:pt x="1885950" y="0"/>
                          </a:lnTo>
                          <a:lnTo>
                            <a:pt x="1938337" y="0"/>
                          </a:lnTo>
                          <a:lnTo>
                            <a:pt x="2005012" y="0"/>
                          </a:lnTo>
                          <a:lnTo>
                            <a:pt x="2076450" y="0"/>
                          </a:lnTo>
                          <a:lnTo>
                            <a:pt x="2119312" y="0"/>
                          </a:lnTo>
                          <a:lnTo>
                            <a:pt x="2119312" y="0"/>
                          </a:lnTo>
                          <a:lnTo>
                            <a:pt x="2176462" y="4762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5" name="Freeform 14"/>
                    <p:cNvSpPr/>
                    <p:nvPr/>
                  </p:nvSpPr>
                  <p:spPr>
                    <a:xfrm>
                      <a:off x="2614613" y="3295649"/>
                      <a:ext cx="942976" cy="842962"/>
                    </a:xfrm>
                    <a:custGeom>
                      <a:avLst/>
                      <a:gdLst>
                        <a:gd name="connsiteX0" fmla="*/ 0 w 942975"/>
                        <a:gd name="connsiteY0" fmla="*/ 0 h 842963"/>
                        <a:gd name="connsiteX1" fmla="*/ 0 w 942975"/>
                        <a:gd name="connsiteY1" fmla="*/ 0 h 842963"/>
                        <a:gd name="connsiteX2" fmla="*/ 52387 w 942975"/>
                        <a:gd name="connsiteY2" fmla="*/ 23813 h 842963"/>
                        <a:gd name="connsiteX3" fmla="*/ 76200 w 942975"/>
                        <a:gd name="connsiteY3" fmla="*/ 33338 h 842963"/>
                        <a:gd name="connsiteX4" fmla="*/ 100012 w 942975"/>
                        <a:gd name="connsiteY4" fmla="*/ 38100 h 842963"/>
                        <a:gd name="connsiteX5" fmla="*/ 109537 w 942975"/>
                        <a:gd name="connsiteY5" fmla="*/ 57150 h 842963"/>
                        <a:gd name="connsiteX6" fmla="*/ 133350 w 942975"/>
                        <a:gd name="connsiteY6" fmla="*/ 76200 h 842963"/>
                        <a:gd name="connsiteX7" fmla="*/ 142875 w 942975"/>
                        <a:gd name="connsiteY7" fmla="*/ 90488 h 842963"/>
                        <a:gd name="connsiteX8" fmla="*/ 152400 w 942975"/>
                        <a:gd name="connsiteY8" fmla="*/ 114300 h 842963"/>
                        <a:gd name="connsiteX9" fmla="*/ 171450 w 942975"/>
                        <a:gd name="connsiteY9" fmla="*/ 123825 h 842963"/>
                        <a:gd name="connsiteX10" fmla="*/ 171450 w 942975"/>
                        <a:gd name="connsiteY10" fmla="*/ 123825 h 842963"/>
                        <a:gd name="connsiteX11" fmla="*/ 219075 w 942975"/>
                        <a:gd name="connsiteY11" fmla="*/ 138113 h 842963"/>
                        <a:gd name="connsiteX12" fmla="*/ 219075 w 942975"/>
                        <a:gd name="connsiteY12" fmla="*/ 138113 h 842963"/>
                        <a:gd name="connsiteX13" fmla="*/ 261937 w 942975"/>
                        <a:gd name="connsiteY13" fmla="*/ 157163 h 842963"/>
                        <a:gd name="connsiteX14" fmla="*/ 261937 w 942975"/>
                        <a:gd name="connsiteY14" fmla="*/ 157163 h 842963"/>
                        <a:gd name="connsiteX15" fmla="*/ 271462 w 942975"/>
                        <a:gd name="connsiteY15" fmla="*/ 214313 h 842963"/>
                        <a:gd name="connsiteX16" fmla="*/ 266700 w 942975"/>
                        <a:gd name="connsiteY16" fmla="*/ 242888 h 842963"/>
                        <a:gd name="connsiteX17" fmla="*/ 266700 w 942975"/>
                        <a:gd name="connsiteY17" fmla="*/ 242888 h 842963"/>
                        <a:gd name="connsiteX18" fmla="*/ 266700 w 942975"/>
                        <a:gd name="connsiteY18" fmla="*/ 295275 h 842963"/>
                        <a:gd name="connsiteX19" fmla="*/ 252412 w 942975"/>
                        <a:gd name="connsiteY19" fmla="*/ 319088 h 842963"/>
                        <a:gd name="connsiteX20" fmla="*/ 261937 w 942975"/>
                        <a:gd name="connsiteY20" fmla="*/ 333375 h 842963"/>
                        <a:gd name="connsiteX21" fmla="*/ 261937 w 942975"/>
                        <a:gd name="connsiteY21" fmla="*/ 333375 h 842963"/>
                        <a:gd name="connsiteX22" fmla="*/ 328612 w 942975"/>
                        <a:gd name="connsiteY22" fmla="*/ 342900 h 842963"/>
                        <a:gd name="connsiteX23" fmla="*/ 352425 w 942975"/>
                        <a:gd name="connsiteY23" fmla="*/ 347663 h 842963"/>
                        <a:gd name="connsiteX24" fmla="*/ 371475 w 942975"/>
                        <a:gd name="connsiteY24" fmla="*/ 347663 h 842963"/>
                        <a:gd name="connsiteX25" fmla="*/ 395287 w 942975"/>
                        <a:gd name="connsiteY25" fmla="*/ 376238 h 842963"/>
                        <a:gd name="connsiteX26" fmla="*/ 438150 w 942975"/>
                        <a:gd name="connsiteY26" fmla="*/ 390525 h 842963"/>
                        <a:gd name="connsiteX27" fmla="*/ 461962 w 942975"/>
                        <a:gd name="connsiteY27" fmla="*/ 404813 h 842963"/>
                        <a:gd name="connsiteX28" fmla="*/ 495300 w 942975"/>
                        <a:gd name="connsiteY28" fmla="*/ 423863 h 842963"/>
                        <a:gd name="connsiteX29" fmla="*/ 528637 w 942975"/>
                        <a:gd name="connsiteY29" fmla="*/ 419100 h 842963"/>
                        <a:gd name="connsiteX30" fmla="*/ 528637 w 942975"/>
                        <a:gd name="connsiteY30" fmla="*/ 419100 h 842963"/>
                        <a:gd name="connsiteX31" fmla="*/ 590550 w 942975"/>
                        <a:gd name="connsiteY31" fmla="*/ 452438 h 842963"/>
                        <a:gd name="connsiteX32" fmla="*/ 590550 w 942975"/>
                        <a:gd name="connsiteY32" fmla="*/ 452438 h 842963"/>
                        <a:gd name="connsiteX33" fmla="*/ 638175 w 942975"/>
                        <a:gd name="connsiteY33" fmla="*/ 495300 h 842963"/>
                        <a:gd name="connsiteX34" fmla="*/ 657225 w 942975"/>
                        <a:gd name="connsiteY34" fmla="*/ 509588 h 842963"/>
                        <a:gd name="connsiteX35" fmla="*/ 685800 w 942975"/>
                        <a:gd name="connsiteY35" fmla="*/ 523875 h 842963"/>
                        <a:gd name="connsiteX36" fmla="*/ 709612 w 942975"/>
                        <a:gd name="connsiteY36" fmla="*/ 538163 h 842963"/>
                        <a:gd name="connsiteX37" fmla="*/ 728662 w 942975"/>
                        <a:gd name="connsiteY37" fmla="*/ 557213 h 842963"/>
                        <a:gd name="connsiteX38" fmla="*/ 757237 w 942975"/>
                        <a:gd name="connsiteY38" fmla="*/ 581025 h 842963"/>
                        <a:gd name="connsiteX39" fmla="*/ 757237 w 942975"/>
                        <a:gd name="connsiteY39" fmla="*/ 581025 h 842963"/>
                        <a:gd name="connsiteX40" fmla="*/ 804862 w 942975"/>
                        <a:gd name="connsiteY40" fmla="*/ 633413 h 842963"/>
                        <a:gd name="connsiteX41" fmla="*/ 828675 w 942975"/>
                        <a:gd name="connsiteY41" fmla="*/ 666750 h 842963"/>
                        <a:gd name="connsiteX42" fmla="*/ 852487 w 942975"/>
                        <a:gd name="connsiteY42" fmla="*/ 685800 h 842963"/>
                        <a:gd name="connsiteX43" fmla="*/ 909637 w 942975"/>
                        <a:gd name="connsiteY43" fmla="*/ 728663 h 842963"/>
                        <a:gd name="connsiteX44" fmla="*/ 914400 w 942975"/>
                        <a:gd name="connsiteY44" fmla="*/ 766763 h 842963"/>
                        <a:gd name="connsiteX45" fmla="*/ 938212 w 942975"/>
                        <a:gd name="connsiteY45" fmla="*/ 800100 h 842963"/>
                        <a:gd name="connsiteX46" fmla="*/ 942975 w 942975"/>
                        <a:gd name="connsiteY46" fmla="*/ 842963 h 8429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942975" h="842963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52387" y="23813"/>
                          </a:lnTo>
                          <a:lnTo>
                            <a:pt x="76200" y="33338"/>
                          </a:lnTo>
                          <a:lnTo>
                            <a:pt x="100012" y="38100"/>
                          </a:lnTo>
                          <a:lnTo>
                            <a:pt x="109537" y="57150"/>
                          </a:lnTo>
                          <a:lnTo>
                            <a:pt x="133350" y="76200"/>
                          </a:lnTo>
                          <a:lnTo>
                            <a:pt x="142875" y="90488"/>
                          </a:lnTo>
                          <a:lnTo>
                            <a:pt x="152400" y="114300"/>
                          </a:lnTo>
                          <a:lnTo>
                            <a:pt x="171450" y="123825"/>
                          </a:lnTo>
                          <a:lnTo>
                            <a:pt x="171450" y="123825"/>
                          </a:lnTo>
                          <a:lnTo>
                            <a:pt x="219075" y="138113"/>
                          </a:lnTo>
                          <a:lnTo>
                            <a:pt x="219075" y="138113"/>
                          </a:lnTo>
                          <a:lnTo>
                            <a:pt x="261937" y="157163"/>
                          </a:lnTo>
                          <a:lnTo>
                            <a:pt x="261937" y="157163"/>
                          </a:lnTo>
                          <a:lnTo>
                            <a:pt x="271462" y="214313"/>
                          </a:lnTo>
                          <a:lnTo>
                            <a:pt x="266700" y="242888"/>
                          </a:lnTo>
                          <a:lnTo>
                            <a:pt x="266700" y="242888"/>
                          </a:lnTo>
                          <a:lnTo>
                            <a:pt x="266700" y="295275"/>
                          </a:lnTo>
                          <a:lnTo>
                            <a:pt x="252412" y="319088"/>
                          </a:lnTo>
                          <a:lnTo>
                            <a:pt x="261937" y="333375"/>
                          </a:lnTo>
                          <a:lnTo>
                            <a:pt x="261937" y="333375"/>
                          </a:lnTo>
                          <a:lnTo>
                            <a:pt x="328612" y="342900"/>
                          </a:lnTo>
                          <a:lnTo>
                            <a:pt x="352425" y="347663"/>
                          </a:lnTo>
                          <a:lnTo>
                            <a:pt x="371475" y="347663"/>
                          </a:lnTo>
                          <a:lnTo>
                            <a:pt x="395287" y="376238"/>
                          </a:lnTo>
                          <a:lnTo>
                            <a:pt x="438150" y="390525"/>
                          </a:lnTo>
                          <a:lnTo>
                            <a:pt x="461962" y="404813"/>
                          </a:lnTo>
                          <a:lnTo>
                            <a:pt x="495300" y="423863"/>
                          </a:lnTo>
                          <a:lnTo>
                            <a:pt x="528637" y="419100"/>
                          </a:lnTo>
                          <a:lnTo>
                            <a:pt x="528637" y="419100"/>
                          </a:lnTo>
                          <a:lnTo>
                            <a:pt x="590550" y="452438"/>
                          </a:lnTo>
                          <a:lnTo>
                            <a:pt x="590550" y="452438"/>
                          </a:lnTo>
                          <a:lnTo>
                            <a:pt x="638175" y="495300"/>
                          </a:lnTo>
                          <a:lnTo>
                            <a:pt x="657225" y="509588"/>
                          </a:lnTo>
                          <a:lnTo>
                            <a:pt x="685800" y="523875"/>
                          </a:lnTo>
                          <a:lnTo>
                            <a:pt x="709612" y="538163"/>
                          </a:lnTo>
                          <a:lnTo>
                            <a:pt x="728662" y="557213"/>
                          </a:lnTo>
                          <a:lnTo>
                            <a:pt x="757237" y="581025"/>
                          </a:lnTo>
                          <a:lnTo>
                            <a:pt x="757237" y="581025"/>
                          </a:lnTo>
                          <a:lnTo>
                            <a:pt x="804862" y="633413"/>
                          </a:lnTo>
                          <a:lnTo>
                            <a:pt x="828675" y="666750"/>
                          </a:lnTo>
                          <a:lnTo>
                            <a:pt x="852487" y="685800"/>
                          </a:lnTo>
                          <a:lnTo>
                            <a:pt x="909637" y="728663"/>
                          </a:lnTo>
                          <a:lnTo>
                            <a:pt x="914400" y="766763"/>
                          </a:lnTo>
                          <a:lnTo>
                            <a:pt x="938212" y="800100"/>
                          </a:lnTo>
                          <a:lnTo>
                            <a:pt x="942975" y="842963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6" name="Freeform 15"/>
                    <p:cNvSpPr/>
                    <p:nvPr/>
                  </p:nvSpPr>
                  <p:spPr>
                    <a:xfrm>
                      <a:off x="3562350" y="4148138"/>
                      <a:ext cx="847725" cy="381000"/>
                    </a:xfrm>
                    <a:custGeom>
                      <a:avLst/>
                      <a:gdLst>
                        <a:gd name="connsiteX0" fmla="*/ 847725 w 847725"/>
                        <a:gd name="connsiteY0" fmla="*/ 381000 h 381000"/>
                        <a:gd name="connsiteX1" fmla="*/ 800100 w 847725"/>
                        <a:gd name="connsiteY1" fmla="*/ 342900 h 381000"/>
                        <a:gd name="connsiteX2" fmla="*/ 762000 w 847725"/>
                        <a:gd name="connsiteY2" fmla="*/ 328612 h 381000"/>
                        <a:gd name="connsiteX3" fmla="*/ 747713 w 847725"/>
                        <a:gd name="connsiteY3" fmla="*/ 319087 h 381000"/>
                        <a:gd name="connsiteX4" fmla="*/ 728663 w 847725"/>
                        <a:gd name="connsiteY4" fmla="*/ 304800 h 381000"/>
                        <a:gd name="connsiteX5" fmla="*/ 709613 w 847725"/>
                        <a:gd name="connsiteY5" fmla="*/ 290512 h 381000"/>
                        <a:gd name="connsiteX6" fmla="*/ 690563 w 847725"/>
                        <a:gd name="connsiteY6" fmla="*/ 276225 h 381000"/>
                        <a:gd name="connsiteX7" fmla="*/ 666750 w 847725"/>
                        <a:gd name="connsiteY7" fmla="*/ 261937 h 381000"/>
                        <a:gd name="connsiteX8" fmla="*/ 638175 w 847725"/>
                        <a:gd name="connsiteY8" fmla="*/ 252412 h 381000"/>
                        <a:gd name="connsiteX9" fmla="*/ 609600 w 847725"/>
                        <a:gd name="connsiteY9" fmla="*/ 238125 h 381000"/>
                        <a:gd name="connsiteX10" fmla="*/ 590550 w 847725"/>
                        <a:gd name="connsiteY10" fmla="*/ 238125 h 381000"/>
                        <a:gd name="connsiteX11" fmla="*/ 576263 w 847725"/>
                        <a:gd name="connsiteY11" fmla="*/ 223837 h 381000"/>
                        <a:gd name="connsiteX12" fmla="*/ 547688 w 847725"/>
                        <a:gd name="connsiteY12" fmla="*/ 223837 h 381000"/>
                        <a:gd name="connsiteX13" fmla="*/ 538163 w 847725"/>
                        <a:gd name="connsiteY13" fmla="*/ 209550 h 381000"/>
                        <a:gd name="connsiteX14" fmla="*/ 509588 w 847725"/>
                        <a:gd name="connsiteY14" fmla="*/ 200025 h 381000"/>
                        <a:gd name="connsiteX15" fmla="*/ 476250 w 847725"/>
                        <a:gd name="connsiteY15" fmla="*/ 195262 h 381000"/>
                        <a:gd name="connsiteX16" fmla="*/ 457200 w 847725"/>
                        <a:gd name="connsiteY16" fmla="*/ 190500 h 381000"/>
                        <a:gd name="connsiteX17" fmla="*/ 423863 w 847725"/>
                        <a:gd name="connsiteY17" fmla="*/ 176212 h 381000"/>
                        <a:gd name="connsiteX18" fmla="*/ 400050 w 847725"/>
                        <a:gd name="connsiteY18" fmla="*/ 171450 h 381000"/>
                        <a:gd name="connsiteX19" fmla="*/ 381000 w 847725"/>
                        <a:gd name="connsiteY19" fmla="*/ 161925 h 381000"/>
                        <a:gd name="connsiteX20" fmla="*/ 371475 w 847725"/>
                        <a:gd name="connsiteY20" fmla="*/ 152400 h 381000"/>
                        <a:gd name="connsiteX21" fmla="*/ 347663 w 847725"/>
                        <a:gd name="connsiteY21" fmla="*/ 142875 h 381000"/>
                        <a:gd name="connsiteX22" fmla="*/ 323850 w 847725"/>
                        <a:gd name="connsiteY22" fmla="*/ 142875 h 381000"/>
                        <a:gd name="connsiteX23" fmla="*/ 309563 w 847725"/>
                        <a:gd name="connsiteY23" fmla="*/ 133350 h 381000"/>
                        <a:gd name="connsiteX24" fmla="*/ 242888 w 847725"/>
                        <a:gd name="connsiteY24" fmla="*/ 138112 h 381000"/>
                        <a:gd name="connsiteX25" fmla="*/ 228600 w 847725"/>
                        <a:gd name="connsiteY25" fmla="*/ 147637 h 381000"/>
                        <a:gd name="connsiteX26" fmla="*/ 204788 w 847725"/>
                        <a:gd name="connsiteY26" fmla="*/ 157162 h 381000"/>
                        <a:gd name="connsiteX27" fmla="*/ 190500 w 847725"/>
                        <a:gd name="connsiteY27" fmla="*/ 166687 h 381000"/>
                        <a:gd name="connsiteX28" fmla="*/ 166688 w 847725"/>
                        <a:gd name="connsiteY28" fmla="*/ 171450 h 381000"/>
                        <a:gd name="connsiteX29" fmla="*/ 147638 w 847725"/>
                        <a:gd name="connsiteY29" fmla="*/ 152400 h 381000"/>
                        <a:gd name="connsiteX30" fmla="*/ 123825 w 847725"/>
                        <a:gd name="connsiteY30" fmla="*/ 138112 h 381000"/>
                        <a:gd name="connsiteX31" fmla="*/ 104775 w 847725"/>
                        <a:gd name="connsiteY31" fmla="*/ 123825 h 381000"/>
                        <a:gd name="connsiteX32" fmla="*/ 85725 w 847725"/>
                        <a:gd name="connsiteY32" fmla="*/ 114300 h 381000"/>
                        <a:gd name="connsiteX33" fmla="*/ 66675 w 847725"/>
                        <a:gd name="connsiteY33" fmla="*/ 95250 h 381000"/>
                        <a:gd name="connsiteX34" fmla="*/ 42863 w 847725"/>
                        <a:gd name="connsiteY34" fmla="*/ 76200 h 381000"/>
                        <a:gd name="connsiteX35" fmla="*/ 28575 w 847725"/>
                        <a:gd name="connsiteY35" fmla="*/ 57150 h 381000"/>
                        <a:gd name="connsiteX36" fmla="*/ 23813 w 847725"/>
                        <a:gd name="connsiteY36" fmla="*/ 42862 h 381000"/>
                        <a:gd name="connsiteX37" fmla="*/ 0 w 847725"/>
                        <a:gd name="connsiteY37" fmla="*/ 0 h 381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847725" h="381000">
                          <a:moveTo>
                            <a:pt x="847725" y="381000"/>
                          </a:moveTo>
                          <a:lnTo>
                            <a:pt x="800100" y="342900"/>
                          </a:lnTo>
                          <a:lnTo>
                            <a:pt x="762000" y="328612"/>
                          </a:lnTo>
                          <a:lnTo>
                            <a:pt x="747713" y="319087"/>
                          </a:lnTo>
                          <a:lnTo>
                            <a:pt x="728663" y="304800"/>
                          </a:lnTo>
                          <a:lnTo>
                            <a:pt x="709613" y="290512"/>
                          </a:lnTo>
                          <a:lnTo>
                            <a:pt x="690563" y="276225"/>
                          </a:lnTo>
                          <a:lnTo>
                            <a:pt x="666750" y="261937"/>
                          </a:lnTo>
                          <a:lnTo>
                            <a:pt x="638175" y="252412"/>
                          </a:lnTo>
                          <a:lnTo>
                            <a:pt x="609600" y="238125"/>
                          </a:lnTo>
                          <a:lnTo>
                            <a:pt x="590550" y="238125"/>
                          </a:lnTo>
                          <a:lnTo>
                            <a:pt x="576263" y="223837"/>
                          </a:lnTo>
                          <a:lnTo>
                            <a:pt x="547688" y="223837"/>
                          </a:lnTo>
                          <a:lnTo>
                            <a:pt x="538163" y="209550"/>
                          </a:lnTo>
                          <a:lnTo>
                            <a:pt x="509588" y="200025"/>
                          </a:lnTo>
                          <a:lnTo>
                            <a:pt x="476250" y="195262"/>
                          </a:lnTo>
                          <a:lnTo>
                            <a:pt x="457200" y="190500"/>
                          </a:lnTo>
                          <a:lnTo>
                            <a:pt x="423863" y="176212"/>
                          </a:lnTo>
                          <a:lnTo>
                            <a:pt x="400050" y="171450"/>
                          </a:lnTo>
                          <a:lnTo>
                            <a:pt x="381000" y="161925"/>
                          </a:lnTo>
                          <a:lnTo>
                            <a:pt x="371475" y="152400"/>
                          </a:lnTo>
                          <a:lnTo>
                            <a:pt x="347663" y="142875"/>
                          </a:lnTo>
                          <a:lnTo>
                            <a:pt x="323850" y="142875"/>
                          </a:lnTo>
                          <a:lnTo>
                            <a:pt x="309563" y="133350"/>
                          </a:lnTo>
                          <a:lnTo>
                            <a:pt x="242888" y="138112"/>
                          </a:lnTo>
                          <a:lnTo>
                            <a:pt x="228600" y="147637"/>
                          </a:lnTo>
                          <a:lnTo>
                            <a:pt x="204788" y="157162"/>
                          </a:lnTo>
                          <a:lnTo>
                            <a:pt x="190500" y="166687"/>
                          </a:lnTo>
                          <a:lnTo>
                            <a:pt x="166688" y="171450"/>
                          </a:lnTo>
                          <a:lnTo>
                            <a:pt x="147638" y="152400"/>
                          </a:lnTo>
                          <a:lnTo>
                            <a:pt x="123825" y="138112"/>
                          </a:lnTo>
                          <a:lnTo>
                            <a:pt x="104775" y="123825"/>
                          </a:lnTo>
                          <a:lnTo>
                            <a:pt x="85725" y="114300"/>
                          </a:lnTo>
                          <a:lnTo>
                            <a:pt x="66675" y="95250"/>
                          </a:lnTo>
                          <a:lnTo>
                            <a:pt x="42863" y="76200"/>
                          </a:lnTo>
                          <a:lnTo>
                            <a:pt x="28575" y="57150"/>
                          </a:lnTo>
                          <a:lnTo>
                            <a:pt x="23813" y="42862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2309813" y="3300413"/>
                      <a:ext cx="304800" cy="823912"/>
                    </a:xfrm>
                    <a:custGeom>
                      <a:avLst/>
                      <a:gdLst>
                        <a:gd name="connsiteX0" fmla="*/ 304800 w 304800"/>
                        <a:gd name="connsiteY0" fmla="*/ 0 h 823912"/>
                        <a:gd name="connsiteX1" fmla="*/ 252412 w 304800"/>
                        <a:gd name="connsiteY1" fmla="*/ 38100 h 823912"/>
                        <a:gd name="connsiteX2" fmla="*/ 242887 w 304800"/>
                        <a:gd name="connsiteY2" fmla="*/ 57150 h 823912"/>
                        <a:gd name="connsiteX3" fmla="*/ 228600 w 304800"/>
                        <a:gd name="connsiteY3" fmla="*/ 76200 h 823912"/>
                        <a:gd name="connsiteX4" fmla="*/ 228600 w 304800"/>
                        <a:gd name="connsiteY4" fmla="*/ 100012 h 823912"/>
                        <a:gd name="connsiteX5" fmla="*/ 204787 w 304800"/>
                        <a:gd name="connsiteY5" fmla="*/ 128587 h 823912"/>
                        <a:gd name="connsiteX6" fmla="*/ 195262 w 304800"/>
                        <a:gd name="connsiteY6" fmla="*/ 142875 h 823912"/>
                        <a:gd name="connsiteX7" fmla="*/ 176212 w 304800"/>
                        <a:gd name="connsiteY7" fmla="*/ 157162 h 823912"/>
                        <a:gd name="connsiteX8" fmla="*/ 157162 w 304800"/>
                        <a:gd name="connsiteY8" fmla="*/ 171450 h 823912"/>
                        <a:gd name="connsiteX9" fmla="*/ 142875 w 304800"/>
                        <a:gd name="connsiteY9" fmla="*/ 185737 h 823912"/>
                        <a:gd name="connsiteX10" fmla="*/ 119062 w 304800"/>
                        <a:gd name="connsiteY10" fmla="*/ 185737 h 823912"/>
                        <a:gd name="connsiteX11" fmla="*/ 104775 w 304800"/>
                        <a:gd name="connsiteY11" fmla="*/ 185737 h 823912"/>
                        <a:gd name="connsiteX12" fmla="*/ 85725 w 304800"/>
                        <a:gd name="connsiteY12" fmla="*/ 195262 h 823912"/>
                        <a:gd name="connsiteX13" fmla="*/ 71437 w 304800"/>
                        <a:gd name="connsiteY13" fmla="*/ 195262 h 823912"/>
                        <a:gd name="connsiteX14" fmla="*/ 71437 w 304800"/>
                        <a:gd name="connsiteY14" fmla="*/ 223837 h 823912"/>
                        <a:gd name="connsiteX15" fmla="*/ 66675 w 304800"/>
                        <a:gd name="connsiteY15" fmla="*/ 238125 h 823912"/>
                        <a:gd name="connsiteX16" fmla="*/ 61912 w 304800"/>
                        <a:gd name="connsiteY16" fmla="*/ 252412 h 823912"/>
                        <a:gd name="connsiteX17" fmla="*/ 47625 w 304800"/>
                        <a:gd name="connsiteY17" fmla="*/ 266700 h 823912"/>
                        <a:gd name="connsiteX18" fmla="*/ 33337 w 304800"/>
                        <a:gd name="connsiteY18" fmla="*/ 271462 h 823912"/>
                        <a:gd name="connsiteX19" fmla="*/ 23812 w 304800"/>
                        <a:gd name="connsiteY19" fmla="*/ 290512 h 823912"/>
                        <a:gd name="connsiteX20" fmla="*/ 23812 w 304800"/>
                        <a:gd name="connsiteY20" fmla="*/ 314325 h 823912"/>
                        <a:gd name="connsiteX21" fmla="*/ 23812 w 304800"/>
                        <a:gd name="connsiteY21" fmla="*/ 328612 h 823912"/>
                        <a:gd name="connsiteX22" fmla="*/ 38100 w 304800"/>
                        <a:gd name="connsiteY22" fmla="*/ 347662 h 823912"/>
                        <a:gd name="connsiteX23" fmla="*/ 42862 w 304800"/>
                        <a:gd name="connsiteY23" fmla="*/ 361950 h 823912"/>
                        <a:gd name="connsiteX24" fmla="*/ 42862 w 304800"/>
                        <a:gd name="connsiteY24" fmla="*/ 376237 h 823912"/>
                        <a:gd name="connsiteX25" fmla="*/ 33337 w 304800"/>
                        <a:gd name="connsiteY25" fmla="*/ 385762 h 823912"/>
                        <a:gd name="connsiteX26" fmla="*/ 23812 w 304800"/>
                        <a:gd name="connsiteY26" fmla="*/ 395287 h 823912"/>
                        <a:gd name="connsiteX27" fmla="*/ 14287 w 304800"/>
                        <a:gd name="connsiteY27" fmla="*/ 433387 h 823912"/>
                        <a:gd name="connsiteX28" fmla="*/ 9525 w 304800"/>
                        <a:gd name="connsiteY28" fmla="*/ 466725 h 823912"/>
                        <a:gd name="connsiteX29" fmla="*/ 19050 w 304800"/>
                        <a:gd name="connsiteY29" fmla="*/ 500062 h 823912"/>
                        <a:gd name="connsiteX30" fmla="*/ 23812 w 304800"/>
                        <a:gd name="connsiteY30" fmla="*/ 519112 h 823912"/>
                        <a:gd name="connsiteX31" fmla="*/ 23812 w 304800"/>
                        <a:gd name="connsiteY31" fmla="*/ 519112 h 823912"/>
                        <a:gd name="connsiteX32" fmla="*/ 42862 w 304800"/>
                        <a:gd name="connsiteY32" fmla="*/ 576262 h 823912"/>
                        <a:gd name="connsiteX33" fmla="*/ 47625 w 304800"/>
                        <a:gd name="connsiteY33" fmla="*/ 600075 h 823912"/>
                        <a:gd name="connsiteX34" fmla="*/ 47625 w 304800"/>
                        <a:gd name="connsiteY34" fmla="*/ 623887 h 823912"/>
                        <a:gd name="connsiteX35" fmla="*/ 47625 w 304800"/>
                        <a:gd name="connsiteY35" fmla="*/ 638175 h 823912"/>
                        <a:gd name="connsiteX36" fmla="*/ 33337 w 304800"/>
                        <a:gd name="connsiteY36" fmla="*/ 647700 h 823912"/>
                        <a:gd name="connsiteX37" fmla="*/ 19050 w 304800"/>
                        <a:gd name="connsiteY37" fmla="*/ 666750 h 823912"/>
                        <a:gd name="connsiteX38" fmla="*/ 4762 w 304800"/>
                        <a:gd name="connsiteY38" fmla="*/ 681037 h 823912"/>
                        <a:gd name="connsiteX39" fmla="*/ 0 w 304800"/>
                        <a:gd name="connsiteY39" fmla="*/ 700087 h 823912"/>
                        <a:gd name="connsiteX40" fmla="*/ 0 w 304800"/>
                        <a:gd name="connsiteY40" fmla="*/ 738187 h 823912"/>
                        <a:gd name="connsiteX41" fmla="*/ 4762 w 304800"/>
                        <a:gd name="connsiteY41" fmla="*/ 771525 h 823912"/>
                        <a:gd name="connsiteX42" fmla="*/ 0 w 304800"/>
                        <a:gd name="connsiteY42" fmla="*/ 795337 h 823912"/>
                        <a:gd name="connsiteX43" fmla="*/ 0 w 304800"/>
                        <a:gd name="connsiteY43" fmla="*/ 823912 h 8239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</a:cxnLst>
                      <a:rect l="l" t="t" r="r" b="b"/>
                      <a:pathLst>
                        <a:path w="304800" h="823912">
                          <a:moveTo>
                            <a:pt x="304800" y="0"/>
                          </a:moveTo>
                          <a:lnTo>
                            <a:pt x="252412" y="38100"/>
                          </a:lnTo>
                          <a:lnTo>
                            <a:pt x="242887" y="57150"/>
                          </a:lnTo>
                          <a:lnTo>
                            <a:pt x="228600" y="76200"/>
                          </a:lnTo>
                          <a:lnTo>
                            <a:pt x="228600" y="100012"/>
                          </a:lnTo>
                          <a:lnTo>
                            <a:pt x="204787" y="128587"/>
                          </a:lnTo>
                          <a:lnTo>
                            <a:pt x="195262" y="142875"/>
                          </a:lnTo>
                          <a:lnTo>
                            <a:pt x="176212" y="157162"/>
                          </a:lnTo>
                          <a:lnTo>
                            <a:pt x="157162" y="171450"/>
                          </a:lnTo>
                          <a:lnTo>
                            <a:pt x="142875" y="185737"/>
                          </a:lnTo>
                          <a:lnTo>
                            <a:pt x="119062" y="185737"/>
                          </a:lnTo>
                          <a:lnTo>
                            <a:pt x="104775" y="185737"/>
                          </a:lnTo>
                          <a:lnTo>
                            <a:pt x="85725" y="195262"/>
                          </a:lnTo>
                          <a:lnTo>
                            <a:pt x="71437" y="195262"/>
                          </a:lnTo>
                          <a:lnTo>
                            <a:pt x="71437" y="223837"/>
                          </a:lnTo>
                          <a:lnTo>
                            <a:pt x="66675" y="238125"/>
                          </a:lnTo>
                          <a:lnTo>
                            <a:pt x="61912" y="252412"/>
                          </a:lnTo>
                          <a:lnTo>
                            <a:pt x="47625" y="266700"/>
                          </a:lnTo>
                          <a:lnTo>
                            <a:pt x="33337" y="271462"/>
                          </a:lnTo>
                          <a:lnTo>
                            <a:pt x="23812" y="290512"/>
                          </a:lnTo>
                          <a:lnTo>
                            <a:pt x="23812" y="314325"/>
                          </a:lnTo>
                          <a:lnTo>
                            <a:pt x="23812" y="328612"/>
                          </a:lnTo>
                          <a:lnTo>
                            <a:pt x="38100" y="347662"/>
                          </a:lnTo>
                          <a:lnTo>
                            <a:pt x="42862" y="361950"/>
                          </a:lnTo>
                          <a:lnTo>
                            <a:pt x="42862" y="376237"/>
                          </a:lnTo>
                          <a:lnTo>
                            <a:pt x="33337" y="385762"/>
                          </a:lnTo>
                          <a:lnTo>
                            <a:pt x="23812" y="395287"/>
                          </a:lnTo>
                          <a:lnTo>
                            <a:pt x="14287" y="433387"/>
                          </a:lnTo>
                          <a:lnTo>
                            <a:pt x="9525" y="466725"/>
                          </a:lnTo>
                          <a:lnTo>
                            <a:pt x="19050" y="500062"/>
                          </a:lnTo>
                          <a:lnTo>
                            <a:pt x="23812" y="519112"/>
                          </a:lnTo>
                          <a:lnTo>
                            <a:pt x="23812" y="519112"/>
                          </a:lnTo>
                          <a:lnTo>
                            <a:pt x="42862" y="576262"/>
                          </a:lnTo>
                          <a:lnTo>
                            <a:pt x="47625" y="600075"/>
                          </a:lnTo>
                          <a:lnTo>
                            <a:pt x="47625" y="623887"/>
                          </a:lnTo>
                          <a:lnTo>
                            <a:pt x="47625" y="638175"/>
                          </a:lnTo>
                          <a:lnTo>
                            <a:pt x="33337" y="647700"/>
                          </a:lnTo>
                          <a:lnTo>
                            <a:pt x="19050" y="666750"/>
                          </a:lnTo>
                          <a:lnTo>
                            <a:pt x="4762" y="681037"/>
                          </a:lnTo>
                          <a:lnTo>
                            <a:pt x="0" y="700087"/>
                          </a:lnTo>
                          <a:lnTo>
                            <a:pt x="0" y="738187"/>
                          </a:lnTo>
                          <a:lnTo>
                            <a:pt x="4762" y="771525"/>
                          </a:lnTo>
                          <a:lnTo>
                            <a:pt x="0" y="795337"/>
                          </a:lnTo>
                          <a:lnTo>
                            <a:pt x="0" y="823912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8" name="Freeform 17"/>
                    <p:cNvSpPr/>
                    <p:nvPr/>
                  </p:nvSpPr>
                  <p:spPr>
                    <a:xfrm>
                      <a:off x="2214563" y="4248150"/>
                      <a:ext cx="80962" cy="376238"/>
                    </a:xfrm>
                    <a:custGeom>
                      <a:avLst/>
                      <a:gdLst>
                        <a:gd name="connsiteX0" fmla="*/ 80962 w 80962"/>
                        <a:gd name="connsiteY0" fmla="*/ 0 h 376238"/>
                        <a:gd name="connsiteX1" fmla="*/ 71437 w 80962"/>
                        <a:gd name="connsiteY1" fmla="*/ 57150 h 376238"/>
                        <a:gd name="connsiteX2" fmla="*/ 71437 w 80962"/>
                        <a:gd name="connsiteY2" fmla="*/ 85725 h 376238"/>
                        <a:gd name="connsiteX3" fmla="*/ 76200 w 80962"/>
                        <a:gd name="connsiteY3" fmla="*/ 114300 h 376238"/>
                        <a:gd name="connsiteX4" fmla="*/ 71437 w 80962"/>
                        <a:gd name="connsiteY4" fmla="*/ 142875 h 376238"/>
                        <a:gd name="connsiteX5" fmla="*/ 66675 w 80962"/>
                        <a:gd name="connsiteY5" fmla="*/ 157163 h 376238"/>
                        <a:gd name="connsiteX6" fmla="*/ 61912 w 80962"/>
                        <a:gd name="connsiteY6" fmla="*/ 171450 h 376238"/>
                        <a:gd name="connsiteX7" fmla="*/ 57150 w 80962"/>
                        <a:gd name="connsiteY7" fmla="*/ 185738 h 376238"/>
                        <a:gd name="connsiteX8" fmla="*/ 42862 w 80962"/>
                        <a:gd name="connsiteY8" fmla="*/ 204788 h 376238"/>
                        <a:gd name="connsiteX9" fmla="*/ 38100 w 80962"/>
                        <a:gd name="connsiteY9" fmla="*/ 219075 h 376238"/>
                        <a:gd name="connsiteX10" fmla="*/ 42862 w 80962"/>
                        <a:gd name="connsiteY10" fmla="*/ 238125 h 376238"/>
                        <a:gd name="connsiteX11" fmla="*/ 47625 w 80962"/>
                        <a:gd name="connsiteY11" fmla="*/ 257175 h 376238"/>
                        <a:gd name="connsiteX12" fmla="*/ 47625 w 80962"/>
                        <a:gd name="connsiteY12" fmla="*/ 280988 h 376238"/>
                        <a:gd name="connsiteX13" fmla="*/ 33337 w 80962"/>
                        <a:gd name="connsiteY13" fmla="*/ 309563 h 376238"/>
                        <a:gd name="connsiteX14" fmla="*/ 28575 w 80962"/>
                        <a:gd name="connsiteY14" fmla="*/ 333375 h 376238"/>
                        <a:gd name="connsiteX15" fmla="*/ 14287 w 80962"/>
                        <a:gd name="connsiteY15" fmla="*/ 352425 h 376238"/>
                        <a:gd name="connsiteX16" fmla="*/ 0 w 80962"/>
                        <a:gd name="connsiteY16" fmla="*/ 376238 h 3762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0962" h="376238">
                          <a:moveTo>
                            <a:pt x="80962" y="0"/>
                          </a:moveTo>
                          <a:lnTo>
                            <a:pt x="71437" y="57150"/>
                          </a:lnTo>
                          <a:lnTo>
                            <a:pt x="71437" y="85725"/>
                          </a:lnTo>
                          <a:lnTo>
                            <a:pt x="76200" y="114300"/>
                          </a:lnTo>
                          <a:lnTo>
                            <a:pt x="71437" y="142875"/>
                          </a:lnTo>
                          <a:lnTo>
                            <a:pt x="66675" y="157163"/>
                          </a:lnTo>
                          <a:lnTo>
                            <a:pt x="61912" y="171450"/>
                          </a:lnTo>
                          <a:lnTo>
                            <a:pt x="57150" y="185738"/>
                          </a:lnTo>
                          <a:lnTo>
                            <a:pt x="42862" y="204788"/>
                          </a:lnTo>
                          <a:lnTo>
                            <a:pt x="38100" y="219075"/>
                          </a:lnTo>
                          <a:lnTo>
                            <a:pt x="42862" y="238125"/>
                          </a:lnTo>
                          <a:lnTo>
                            <a:pt x="47625" y="257175"/>
                          </a:lnTo>
                          <a:lnTo>
                            <a:pt x="47625" y="280988"/>
                          </a:lnTo>
                          <a:lnTo>
                            <a:pt x="33337" y="309563"/>
                          </a:lnTo>
                          <a:lnTo>
                            <a:pt x="28575" y="333375"/>
                          </a:lnTo>
                          <a:lnTo>
                            <a:pt x="14287" y="352425"/>
                          </a:lnTo>
                          <a:lnTo>
                            <a:pt x="0" y="376238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19" name="Freeform 18"/>
                    <p:cNvSpPr/>
                    <p:nvPr/>
                  </p:nvSpPr>
                  <p:spPr>
                    <a:xfrm>
                      <a:off x="2195513" y="4933950"/>
                      <a:ext cx="123825" cy="304800"/>
                    </a:xfrm>
                    <a:custGeom>
                      <a:avLst/>
                      <a:gdLst>
                        <a:gd name="connsiteX0" fmla="*/ 123825 w 123825"/>
                        <a:gd name="connsiteY0" fmla="*/ 304800 h 304800"/>
                        <a:gd name="connsiteX1" fmla="*/ 109537 w 123825"/>
                        <a:gd name="connsiteY1" fmla="*/ 252413 h 304800"/>
                        <a:gd name="connsiteX2" fmla="*/ 104775 w 123825"/>
                        <a:gd name="connsiteY2" fmla="*/ 238125 h 304800"/>
                        <a:gd name="connsiteX3" fmla="*/ 95250 w 123825"/>
                        <a:gd name="connsiteY3" fmla="*/ 214313 h 304800"/>
                        <a:gd name="connsiteX4" fmla="*/ 85725 w 123825"/>
                        <a:gd name="connsiteY4" fmla="*/ 200025 h 304800"/>
                        <a:gd name="connsiteX5" fmla="*/ 76200 w 123825"/>
                        <a:gd name="connsiteY5" fmla="*/ 190500 h 304800"/>
                        <a:gd name="connsiteX6" fmla="*/ 61912 w 123825"/>
                        <a:gd name="connsiteY6" fmla="*/ 180975 h 304800"/>
                        <a:gd name="connsiteX7" fmla="*/ 47625 w 123825"/>
                        <a:gd name="connsiteY7" fmla="*/ 166688 h 304800"/>
                        <a:gd name="connsiteX8" fmla="*/ 33337 w 123825"/>
                        <a:gd name="connsiteY8" fmla="*/ 152400 h 304800"/>
                        <a:gd name="connsiteX9" fmla="*/ 19050 w 123825"/>
                        <a:gd name="connsiteY9" fmla="*/ 133350 h 304800"/>
                        <a:gd name="connsiteX10" fmla="*/ 14287 w 123825"/>
                        <a:gd name="connsiteY10" fmla="*/ 109538 h 304800"/>
                        <a:gd name="connsiteX11" fmla="*/ 4762 w 123825"/>
                        <a:gd name="connsiteY11" fmla="*/ 90488 h 304800"/>
                        <a:gd name="connsiteX12" fmla="*/ 0 w 123825"/>
                        <a:gd name="connsiteY12" fmla="*/ 71438 h 304800"/>
                        <a:gd name="connsiteX13" fmla="*/ 0 w 123825"/>
                        <a:gd name="connsiteY13" fmla="*/ 47625 h 304800"/>
                        <a:gd name="connsiteX14" fmla="*/ 4762 w 123825"/>
                        <a:gd name="connsiteY14" fmla="*/ 28575 h 304800"/>
                        <a:gd name="connsiteX15" fmla="*/ 4762 w 123825"/>
                        <a:gd name="connsiteY15" fmla="*/ 0 h 304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23825" h="304800">
                          <a:moveTo>
                            <a:pt x="123825" y="304800"/>
                          </a:moveTo>
                          <a:lnTo>
                            <a:pt x="109537" y="252413"/>
                          </a:lnTo>
                          <a:lnTo>
                            <a:pt x="104775" y="238125"/>
                          </a:lnTo>
                          <a:lnTo>
                            <a:pt x="95250" y="214313"/>
                          </a:lnTo>
                          <a:lnTo>
                            <a:pt x="85725" y="200025"/>
                          </a:lnTo>
                          <a:lnTo>
                            <a:pt x="76200" y="190500"/>
                          </a:lnTo>
                          <a:lnTo>
                            <a:pt x="61912" y="180975"/>
                          </a:lnTo>
                          <a:lnTo>
                            <a:pt x="47625" y="166688"/>
                          </a:lnTo>
                          <a:lnTo>
                            <a:pt x="33337" y="152400"/>
                          </a:lnTo>
                          <a:lnTo>
                            <a:pt x="19050" y="133350"/>
                          </a:lnTo>
                          <a:lnTo>
                            <a:pt x="14287" y="109538"/>
                          </a:lnTo>
                          <a:lnTo>
                            <a:pt x="4762" y="90488"/>
                          </a:lnTo>
                          <a:lnTo>
                            <a:pt x="0" y="71438"/>
                          </a:lnTo>
                          <a:lnTo>
                            <a:pt x="0" y="47625"/>
                          </a:lnTo>
                          <a:lnTo>
                            <a:pt x="4762" y="28575"/>
                          </a:lnTo>
                          <a:lnTo>
                            <a:pt x="4762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21" name="Freeform 20"/>
                    <p:cNvSpPr/>
                    <p:nvPr/>
                  </p:nvSpPr>
                  <p:spPr>
                    <a:xfrm>
                      <a:off x="2171700" y="4619625"/>
                      <a:ext cx="28575" cy="304800"/>
                    </a:xfrm>
                    <a:custGeom>
                      <a:avLst/>
                      <a:gdLst>
                        <a:gd name="connsiteX0" fmla="*/ 28575 w 28575"/>
                        <a:gd name="connsiteY0" fmla="*/ 0 h 304800"/>
                        <a:gd name="connsiteX1" fmla="*/ 19050 w 28575"/>
                        <a:gd name="connsiteY1" fmla="*/ 61913 h 304800"/>
                        <a:gd name="connsiteX2" fmla="*/ 0 w 28575"/>
                        <a:gd name="connsiteY2" fmla="*/ 80963 h 304800"/>
                        <a:gd name="connsiteX3" fmla="*/ 9525 w 28575"/>
                        <a:gd name="connsiteY3" fmla="*/ 100013 h 304800"/>
                        <a:gd name="connsiteX4" fmla="*/ 9525 w 28575"/>
                        <a:gd name="connsiteY4" fmla="*/ 100013 h 304800"/>
                        <a:gd name="connsiteX5" fmla="*/ 9525 w 28575"/>
                        <a:gd name="connsiteY5" fmla="*/ 152400 h 304800"/>
                        <a:gd name="connsiteX6" fmla="*/ 14288 w 28575"/>
                        <a:gd name="connsiteY6" fmla="*/ 171450 h 304800"/>
                        <a:gd name="connsiteX7" fmla="*/ 14288 w 28575"/>
                        <a:gd name="connsiteY7" fmla="*/ 200025 h 304800"/>
                        <a:gd name="connsiteX8" fmla="*/ 4763 w 28575"/>
                        <a:gd name="connsiteY8" fmla="*/ 233363 h 304800"/>
                        <a:gd name="connsiteX9" fmla="*/ 0 w 28575"/>
                        <a:gd name="connsiteY9" fmla="*/ 252413 h 304800"/>
                        <a:gd name="connsiteX10" fmla="*/ 4763 w 28575"/>
                        <a:gd name="connsiteY10" fmla="*/ 266700 h 304800"/>
                        <a:gd name="connsiteX11" fmla="*/ 28575 w 28575"/>
                        <a:gd name="connsiteY11" fmla="*/ 304800 h 304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8575" h="304800">
                          <a:moveTo>
                            <a:pt x="28575" y="0"/>
                          </a:moveTo>
                          <a:lnTo>
                            <a:pt x="19050" y="61913"/>
                          </a:lnTo>
                          <a:lnTo>
                            <a:pt x="0" y="80963"/>
                          </a:lnTo>
                          <a:lnTo>
                            <a:pt x="9525" y="100013"/>
                          </a:lnTo>
                          <a:lnTo>
                            <a:pt x="9525" y="100013"/>
                          </a:lnTo>
                          <a:lnTo>
                            <a:pt x="9525" y="152400"/>
                          </a:lnTo>
                          <a:lnTo>
                            <a:pt x="14288" y="171450"/>
                          </a:lnTo>
                          <a:lnTo>
                            <a:pt x="14288" y="200025"/>
                          </a:lnTo>
                          <a:lnTo>
                            <a:pt x="4763" y="233363"/>
                          </a:lnTo>
                          <a:lnTo>
                            <a:pt x="0" y="252413"/>
                          </a:lnTo>
                          <a:lnTo>
                            <a:pt x="4763" y="266700"/>
                          </a:lnTo>
                          <a:lnTo>
                            <a:pt x="28575" y="30480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23" name="Freeform 22"/>
                    <p:cNvSpPr/>
                    <p:nvPr/>
                  </p:nvSpPr>
                  <p:spPr>
                    <a:xfrm>
                      <a:off x="2328863" y="5343525"/>
                      <a:ext cx="33337" cy="76200"/>
                    </a:xfrm>
                    <a:custGeom>
                      <a:avLst/>
                      <a:gdLst>
                        <a:gd name="connsiteX0" fmla="*/ 0 w 33337"/>
                        <a:gd name="connsiteY0" fmla="*/ 0 h 76200"/>
                        <a:gd name="connsiteX1" fmla="*/ 23812 w 33337"/>
                        <a:gd name="connsiteY1" fmla="*/ 47625 h 76200"/>
                        <a:gd name="connsiteX2" fmla="*/ 33337 w 33337"/>
                        <a:gd name="connsiteY2" fmla="*/ 76200 h 76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3337" h="76200">
                          <a:moveTo>
                            <a:pt x="0" y="0"/>
                          </a:moveTo>
                          <a:lnTo>
                            <a:pt x="23812" y="47625"/>
                          </a:lnTo>
                          <a:lnTo>
                            <a:pt x="33337" y="7620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24" name="Freeform 23"/>
                    <p:cNvSpPr/>
                    <p:nvPr/>
                  </p:nvSpPr>
                  <p:spPr>
                    <a:xfrm>
                      <a:off x="2409825" y="5719763"/>
                      <a:ext cx="314325" cy="723900"/>
                    </a:xfrm>
                    <a:custGeom>
                      <a:avLst/>
                      <a:gdLst>
                        <a:gd name="connsiteX0" fmla="*/ 0 w 314325"/>
                        <a:gd name="connsiteY0" fmla="*/ 0 h 723900"/>
                        <a:gd name="connsiteX1" fmla="*/ 14288 w 314325"/>
                        <a:gd name="connsiteY1" fmla="*/ 66675 h 723900"/>
                        <a:gd name="connsiteX2" fmla="*/ 9525 w 314325"/>
                        <a:gd name="connsiteY2" fmla="*/ 95250 h 723900"/>
                        <a:gd name="connsiteX3" fmla="*/ 9525 w 314325"/>
                        <a:gd name="connsiteY3" fmla="*/ 119062 h 723900"/>
                        <a:gd name="connsiteX4" fmla="*/ 42863 w 314325"/>
                        <a:gd name="connsiteY4" fmla="*/ 142875 h 723900"/>
                        <a:gd name="connsiteX5" fmla="*/ 66675 w 314325"/>
                        <a:gd name="connsiteY5" fmla="*/ 180975 h 723900"/>
                        <a:gd name="connsiteX6" fmla="*/ 85725 w 314325"/>
                        <a:gd name="connsiteY6" fmla="*/ 209550 h 723900"/>
                        <a:gd name="connsiteX7" fmla="*/ 90488 w 314325"/>
                        <a:gd name="connsiteY7" fmla="*/ 238125 h 723900"/>
                        <a:gd name="connsiteX8" fmla="*/ 104775 w 314325"/>
                        <a:gd name="connsiteY8" fmla="*/ 261937 h 723900"/>
                        <a:gd name="connsiteX9" fmla="*/ 104775 w 314325"/>
                        <a:gd name="connsiteY9" fmla="*/ 261937 h 723900"/>
                        <a:gd name="connsiteX10" fmla="*/ 119063 w 314325"/>
                        <a:gd name="connsiteY10" fmla="*/ 333375 h 723900"/>
                        <a:gd name="connsiteX11" fmla="*/ 147638 w 314325"/>
                        <a:gd name="connsiteY11" fmla="*/ 376237 h 723900"/>
                        <a:gd name="connsiteX12" fmla="*/ 161925 w 314325"/>
                        <a:gd name="connsiteY12" fmla="*/ 395287 h 723900"/>
                        <a:gd name="connsiteX13" fmla="*/ 180975 w 314325"/>
                        <a:gd name="connsiteY13" fmla="*/ 433387 h 723900"/>
                        <a:gd name="connsiteX14" fmla="*/ 180975 w 314325"/>
                        <a:gd name="connsiteY14" fmla="*/ 433387 h 723900"/>
                        <a:gd name="connsiteX15" fmla="*/ 195263 w 314325"/>
                        <a:gd name="connsiteY15" fmla="*/ 485775 h 723900"/>
                        <a:gd name="connsiteX16" fmla="*/ 219075 w 314325"/>
                        <a:gd name="connsiteY16" fmla="*/ 514350 h 723900"/>
                        <a:gd name="connsiteX17" fmla="*/ 238125 w 314325"/>
                        <a:gd name="connsiteY17" fmla="*/ 533400 h 723900"/>
                        <a:gd name="connsiteX18" fmla="*/ 238125 w 314325"/>
                        <a:gd name="connsiteY18" fmla="*/ 533400 h 723900"/>
                        <a:gd name="connsiteX19" fmla="*/ 261938 w 314325"/>
                        <a:gd name="connsiteY19" fmla="*/ 581025 h 723900"/>
                        <a:gd name="connsiteX20" fmla="*/ 261938 w 314325"/>
                        <a:gd name="connsiteY20" fmla="*/ 604837 h 723900"/>
                        <a:gd name="connsiteX21" fmla="*/ 271463 w 314325"/>
                        <a:gd name="connsiteY21" fmla="*/ 623887 h 723900"/>
                        <a:gd name="connsiteX22" fmla="*/ 276225 w 314325"/>
                        <a:gd name="connsiteY22" fmla="*/ 652462 h 723900"/>
                        <a:gd name="connsiteX23" fmla="*/ 314325 w 314325"/>
                        <a:gd name="connsiteY23" fmla="*/ 723900 h 7239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314325" h="723900">
                          <a:moveTo>
                            <a:pt x="0" y="0"/>
                          </a:moveTo>
                          <a:lnTo>
                            <a:pt x="14288" y="66675"/>
                          </a:lnTo>
                          <a:lnTo>
                            <a:pt x="9525" y="95250"/>
                          </a:lnTo>
                          <a:lnTo>
                            <a:pt x="9525" y="119062"/>
                          </a:lnTo>
                          <a:lnTo>
                            <a:pt x="42863" y="142875"/>
                          </a:lnTo>
                          <a:lnTo>
                            <a:pt x="66675" y="180975"/>
                          </a:lnTo>
                          <a:lnTo>
                            <a:pt x="85725" y="209550"/>
                          </a:lnTo>
                          <a:lnTo>
                            <a:pt x="90488" y="238125"/>
                          </a:lnTo>
                          <a:lnTo>
                            <a:pt x="104775" y="261937"/>
                          </a:lnTo>
                          <a:lnTo>
                            <a:pt x="104775" y="261937"/>
                          </a:lnTo>
                          <a:lnTo>
                            <a:pt x="119063" y="333375"/>
                          </a:lnTo>
                          <a:lnTo>
                            <a:pt x="147638" y="376237"/>
                          </a:lnTo>
                          <a:lnTo>
                            <a:pt x="161925" y="395287"/>
                          </a:lnTo>
                          <a:lnTo>
                            <a:pt x="180975" y="433387"/>
                          </a:lnTo>
                          <a:lnTo>
                            <a:pt x="180975" y="433387"/>
                          </a:lnTo>
                          <a:lnTo>
                            <a:pt x="195263" y="485775"/>
                          </a:lnTo>
                          <a:lnTo>
                            <a:pt x="219075" y="514350"/>
                          </a:lnTo>
                          <a:lnTo>
                            <a:pt x="238125" y="533400"/>
                          </a:lnTo>
                          <a:lnTo>
                            <a:pt x="238125" y="533400"/>
                          </a:lnTo>
                          <a:lnTo>
                            <a:pt x="261938" y="581025"/>
                          </a:lnTo>
                          <a:lnTo>
                            <a:pt x="261938" y="604837"/>
                          </a:lnTo>
                          <a:lnTo>
                            <a:pt x="271463" y="623887"/>
                          </a:lnTo>
                          <a:lnTo>
                            <a:pt x="276225" y="652462"/>
                          </a:lnTo>
                          <a:lnTo>
                            <a:pt x="314325" y="72390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1866900" y="2809875"/>
                      <a:ext cx="333375" cy="304800"/>
                    </a:xfrm>
                    <a:custGeom>
                      <a:avLst/>
                      <a:gdLst>
                        <a:gd name="connsiteX0" fmla="*/ 0 w 333375"/>
                        <a:gd name="connsiteY0" fmla="*/ 0 h 304800"/>
                        <a:gd name="connsiteX1" fmla="*/ 28575 w 333375"/>
                        <a:gd name="connsiteY1" fmla="*/ 61913 h 304800"/>
                        <a:gd name="connsiteX2" fmla="*/ 57150 w 333375"/>
                        <a:gd name="connsiteY2" fmla="*/ 71438 h 304800"/>
                        <a:gd name="connsiteX3" fmla="*/ 85725 w 333375"/>
                        <a:gd name="connsiteY3" fmla="*/ 76200 h 304800"/>
                        <a:gd name="connsiteX4" fmla="*/ 100013 w 333375"/>
                        <a:gd name="connsiteY4" fmla="*/ 95250 h 304800"/>
                        <a:gd name="connsiteX5" fmla="*/ 109538 w 333375"/>
                        <a:gd name="connsiteY5" fmla="*/ 123825 h 304800"/>
                        <a:gd name="connsiteX6" fmla="*/ 123825 w 333375"/>
                        <a:gd name="connsiteY6" fmla="*/ 138113 h 304800"/>
                        <a:gd name="connsiteX7" fmla="*/ 152400 w 333375"/>
                        <a:gd name="connsiteY7" fmla="*/ 157163 h 304800"/>
                        <a:gd name="connsiteX8" fmla="*/ 166688 w 333375"/>
                        <a:gd name="connsiteY8" fmla="*/ 180975 h 304800"/>
                        <a:gd name="connsiteX9" fmla="*/ 176213 w 333375"/>
                        <a:gd name="connsiteY9" fmla="*/ 204788 h 304800"/>
                        <a:gd name="connsiteX10" fmla="*/ 195263 w 333375"/>
                        <a:gd name="connsiteY10" fmla="*/ 219075 h 304800"/>
                        <a:gd name="connsiteX11" fmla="*/ 214313 w 333375"/>
                        <a:gd name="connsiteY11" fmla="*/ 228600 h 304800"/>
                        <a:gd name="connsiteX12" fmla="*/ 242888 w 333375"/>
                        <a:gd name="connsiteY12" fmla="*/ 247650 h 304800"/>
                        <a:gd name="connsiteX13" fmla="*/ 271463 w 333375"/>
                        <a:gd name="connsiteY13" fmla="*/ 252413 h 304800"/>
                        <a:gd name="connsiteX14" fmla="*/ 285750 w 333375"/>
                        <a:gd name="connsiteY14" fmla="*/ 257175 h 304800"/>
                        <a:gd name="connsiteX15" fmla="*/ 300038 w 333375"/>
                        <a:gd name="connsiteY15" fmla="*/ 276225 h 304800"/>
                        <a:gd name="connsiteX16" fmla="*/ 333375 w 333375"/>
                        <a:gd name="connsiteY16" fmla="*/ 304800 h 304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33375" h="304800">
                          <a:moveTo>
                            <a:pt x="0" y="0"/>
                          </a:moveTo>
                          <a:lnTo>
                            <a:pt x="28575" y="61913"/>
                          </a:lnTo>
                          <a:lnTo>
                            <a:pt x="57150" y="71438"/>
                          </a:lnTo>
                          <a:lnTo>
                            <a:pt x="85725" y="76200"/>
                          </a:lnTo>
                          <a:lnTo>
                            <a:pt x="100013" y="95250"/>
                          </a:lnTo>
                          <a:lnTo>
                            <a:pt x="109538" y="123825"/>
                          </a:lnTo>
                          <a:lnTo>
                            <a:pt x="123825" y="138113"/>
                          </a:lnTo>
                          <a:lnTo>
                            <a:pt x="152400" y="157163"/>
                          </a:lnTo>
                          <a:lnTo>
                            <a:pt x="166688" y="180975"/>
                          </a:lnTo>
                          <a:lnTo>
                            <a:pt x="176213" y="204788"/>
                          </a:lnTo>
                          <a:lnTo>
                            <a:pt x="195263" y="219075"/>
                          </a:lnTo>
                          <a:lnTo>
                            <a:pt x="214313" y="228600"/>
                          </a:lnTo>
                          <a:lnTo>
                            <a:pt x="242888" y="247650"/>
                          </a:lnTo>
                          <a:lnTo>
                            <a:pt x="271463" y="252413"/>
                          </a:lnTo>
                          <a:lnTo>
                            <a:pt x="285750" y="257175"/>
                          </a:lnTo>
                          <a:lnTo>
                            <a:pt x="300038" y="276225"/>
                          </a:lnTo>
                          <a:lnTo>
                            <a:pt x="333375" y="30480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27" name="Freeform 26"/>
                    <p:cNvSpPr/>
                    <p:nvPr/>
                  </p:nvSpPr>
                  <p:spPr>
                    <a:xfrm>
                      <a:off x="2205038" y="3114675"/>
                      <a:ext cx="71437" cy="47625"/>
                    </a:xfrm>
                    <a:custGeom>
                      <a:avLst/>
                      <a:gdLst>
                        <a:gd name="connsiteX0" fmla="*/ 0 w 71437"/>
                        <a:gd name="connsiteY0" fmla="*/ 0 h 47625"/>
                        <a:gd name="connsiteX1" fmla="*/ 47625 w 71437"/>
                        <a:gd name="connsiteY1" fmla="*/ 23813 h 47625"/>
                        <a:gd name="connsiteX2" fmla="*/ 71437 w 71437"/>
                        <a:gd name="connsiteY2" fmla="*/ 47625 h 47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71437" h="47625">
                          <a:moveTo>
                            <a:pt x="0" y="0"/>
                          </a:moveTo>
                          <a:lnTo>
                            <a:pt x="47625" y="23813"/>
                          </a:lnTo>
                          <a:lnTo>
                            <a:pt x="71437" y="47625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28" name="Freeform 27"/>
                    <p:cNvSpPr/>
                    <p:nvPr/>
                  </p:nvSpPr>
                  <p:spPr>
                    <a:xfrm>
                      <a:off x="2400300" y="3295650"/>
                      <a:ext cx="166688" cy="19050"/>
                    </a:xfrm>
                    <a:custGeom>
                      <a:avLst/>
                      <a:gdLst>
                        <a:gd name="connsiteX0" fmla="*/ 0 w 166688"/>
                        <a:gd name="connsiteY0" fmla="*/ 0 h 19050"/>
                        <a:gd name="connsiteX1" fmla="*/ 52388 w 166688"/>
                        <a:gd name="connsiteY1" fmla="*/ 19050 h 19050"/>
                        <a:gd name="connsiteX2" fmla="*/ 76200 w 166688"/>
                        <a:gd name="connsiteY2" fmla="*/ 19050 h 19050"/>
                        <a:gd name="connsiteX3" fmla="*/ 95250 w 166688"/>
                        <a:gd name="connsiteY3" fmla="*/ 14288 h 19050"/>
                        <a:gd name="connsiteX4" fmla="*/ 133350 w 166688"/>
                        <a:gd name="connsiteY4" fmla="*/ 14288 h 19050"/>
                        <a:gd name="connsiteX5" fmla="*/ 166688 w 166688"/>
                        <a:gd name="connsiteY5" fmla="*/ 4763 h 19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6688" h="19050">
                          <a:moveTo>
                            <a:pt x="0" y="0"/>
                          </a:moveTo>
                          <a:lnTo>
                            <a:pt x="52388" y="19050"/>
                          </a:lnTo>
                          <a:lnTo>
                            <a:pt x="76200" y="19050"/>
                          </a:lnTo>
                          <a:lnTo>
                            <a:pt x="95250" y="14288"/>
                          </a:lnTo>
                          <a:lnTo>
                            <a:pt x="133350" y="14288"/>
                          </a:lnTo>
                          <a:lnTo>
                            <a:pt x="166688" y="4763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29" name="Freeform 28"/>
                    <p:cNvSpPr/>
                    <p:nvPr/>
                  </p:nvSpPr>
                  <p:spPr>
                    <a:xfrm>
                      <a:off x="2900363" y="3271838"/>
                      <a:ext cx="557212" cy="176212"/>
                    </a:xfrm>
                    <a:custGeom>
                      <a:avLst/>
                      <a:gdLst>
                        <a:gd name="connsiteX0" fmla="*/ 0 w 557212"/>
                        <a:gd name="connsiteY0" fmla="*/ 176212 h 176212"/>
                        <a:gd name="connsiteX1" fmla="*/ 57150 w 557212"/>
                        <a:gd name="connsiteY1" fmla="*/ 152400 h 176212"/>
                        <a:gd name="connsiteX2" fmla="*/ 80962 w 557212"/>
                        <a:gd name="connsiteY2" fmla="*/ 142875 h 176212"/>
                        <a:gd name="connsiteX3" fmla="*/ 114300 w 557212"/>
                        <a:gd name="connsiteY3" fmla="*/ 142875 h 176212"/>
                        <a:gd name="connsiteX4" fmla="*/ 138112 w 557212"/>
                        <a:gd name="connsiteY4" fmla="*/ 147637 h 176212"/>
                        <a:gd name="connsiteX5" fmla="*/ 157162 w 557212"/>
                        <a:gd name="connsiteY5" fmla="*/ 152400 h 176212"/>
                        <a:gd name="connsiteX6" fmla="*/ 185737 w 557212"/>
                        <a:gd name="connsiteY6" fmla="*/ 152400 h 176212"/>
                        <a:gd name="connsiteX7" fmla="*/ 214312 w 557212"/>
                        <a:gd name="connsiteY7" fmla="*/ 138112 h 176212"/>
                        <a:gd name="connsiteX8" fmla="*/ 223837 w 557212"/>
                        <a:gd name="connsiteY8" fmla="*/ 128587 h 176212"/>
                        <a:gd name="connsiteX9" fmla="*/ 247650 w 557212"/>
                        <a:gd name="connsiteY9" fmla="*/ 119062 h 176212"/>
                        <a:gd name="connsiteX10" fmla="*/ 271462 w 557212"/>
                        <a:gd name="connsiteY10" fmla="*/ 114300 h 176212"/>
                        <a:gd name="connsiteX11" fmla="*/ 300037 w 557212"/>
                        <a:gd name="connsiteY11" fmla="*/ 114300 h 176212"/>
                        <a:gd name="connsiteX12" fmla="*/ 314325 w 557212"/>
                        <a:gd name="connsiteY12" fmla="*/ 114300 h 176212"/>
                        <a:gd name="connsiteX13" fmla="*/ 328612 w 557212"/>
                        <a:gd name="connsiteY13" fmla="*/ 104775 h 176212"/>
                        <a:gd name="connsiteX14" fmla="*/ 342900 w 557212"/>
                        <a:gd name="connsiteY14" fmla="*/ 90487 h 176212"/>
                        <a:gd name="connsiteX15" fmla="*/ 361950 w 557212"/>
                        <a:gd name="connsiteY15" fmla="*/ 90487 h 176212"/>
                        <a:gd name="connsiteX16" fmla="*/ 381000 w 557212"/>
                        <a:gd name="connsiteY16" fmla="*/ 80962 h 176212"/>
                        <a:gd name="connsiteX17" fmla="*/ 395287 w 557212"/>
                        <a:gd name="connsiteY17" fmla="*/ 76200 h 176212"/>
                        <a:gd name="connsiteX18" fmla="*/ 414337 w 557212"/>
                        <a:gd name="connsiteY18" fmla="*/ 61912 h 176212"/>
                        <a:gd name="connsiteX19" fmla="*/ 423862 w 557212"/>
                        <a:gd name="connsiteY19" fmla="*/ 38100 h 176212"/>
                        <a:gd name="connsiteX20" fmla="*/ 433387 w 557212"/>
                        <a:gd name="connsiteY20" fmla="*/ 28575 h 176212"/>
                        <a:gd name="connsiteX21" fmla="*/ 514350 w 557212"/>
                        <a:gd name="connsiteY21" fmla="*/ 19050 h 176212"/>
                        <a:gd name="connsiteX22" fmla="*/ 538162 w 557212"/>
                        <a:gd name="connsiteY22" fmla="*/ 28575 h 176212"/>
                        <a:gd name="connsiteX23" fmla="*/ 547687 w 557212"/>
                        <a:gd name="connsiteY23" fmla="*/ 28575 h 176212"/>
                        <a:gd name="connsiteX24" fmla="*/ 557212 w 557212"/>
                        <a:gd name="connsiteY24" fmla="*/ 9525 h 176212"/>
                        <a:gd name="connsiteX25" fmla="*/ 557212 w 557212"/>
                        <a:gd name="connsiteY25" fmla="*/ 0 h 1762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557212" h="176212">
                          <a:moveTo>
                            <a:pt x="0" y="176212"/>
                          </a:moveTo>
                          <a:lnTo>
                            <a:pt x="57150" y="152400"/>
                          </a:lnTo>
                          <a:lnTo>
                            <a:pt x="80962" y="142875"/>
                          </a:lnTo>
                          <a:lnTo>
                            <a:pt x="114300" y="142875"/>
                          </a:lnTo>
                          <a:lnTo>
                            <a:pt x="138112" y="147637"/>
                          </a:lnTo>
                          <a:lnTo>
                            <a:pt x="157162" y="152400"/>
                          </a:lnTo>
                          <a:lnTo>
                            <a:pt x="185737" y="152400"/>
                          </a:lnTo>
                          <a:lnTo>
                            <a:pt x="214312" y="138112"/>
                          </a:lnTo>
                          <a:lnTo>
                            <a:pt x="223837" y="128587"/>
                          </a:lnTo>
                          <a:lnTo>
                            <a:pt x="247650" y="119062"/>
                          </a:lnTo>
                          <a:lnTo>
                            <a:pt x="271462" y="114300"/>
                          </a:lnTo>
                          <a:lnTo>
                            <a:pt x="300037" y="114300"/>
                          </a:lnTo>
                          <a:lnTo>
                            <a:pt x="314325" y="114300"/>
                          </a:lnTo>
                          <a:lnTo>
                            <a:pt x="328612" y="104775"/>
                          </a:lnTo>
                          <a:lnTo>
                            <a:pt x="342900" y="90487"/>
                          </a:lnTo>
                          <a:lnTo>
                            <a:pt x="361950" y="90487"/>
                          </a:lnTo>
                          <a:lnTo>
                            <a:pt x="381000" y="80962"/>
                          </a:lnTo>
                          <a:lnTo>
                            <a:pt x="395287" y="76200"/>
                          </a:lnTo>
                          <a:lnTo>
                            <a:pt x="414337" y="61912"/>
                          </a:lnTo>
                          <a:lnTo>
                            <a:pt x="423862" y="38100"/>
                          </a:lnTo>
                          <a:lnTo>
                            <a:pt x="433387" y="28575"/>
                          </a:lnTo>
                          <a:lnTo>
                            <a:pt x="514350" y="19050"/>
                          </a:lnTo>
                          <a:lnTo>
                            <a:pt x="538162" y="28575"/>
                          </a:lnTo>
                          <a:lnTo>
                            <a:pt x="547687" y="28575"/>
                          </a:lnTo>
                          <a:lnTo>
                            <a:pt x="557212" y="9525"/>
                          </a:lnTo>
                          <a:lnTo>
                            <a:pt x="557212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30" name="Freeform 29"/>
                    <p:cNvSpPr/>
                    <p:nvPr/>
                  </p:nvSpPr>
                  <p:spPr>
                    <a:xfrm>
                      <a:off x="3452813" y="3214688"/>
                      <a:ext cx="9525" cy="71437"/>
                    </a:xfrm>
                    <a:custGeom>
                      <a:avLst/>
                      <a:gdLst>
                        <a:gd name="connsiteX0" fmla="*/ 9525 w 9525"/>
                        <a:gd name="connsiteY0" fmla="*/ 0 h 71437"/>
                        <a:gd name="connsiteX1" fmla="*/ 9525 w 9525"/>
                        <a:gd name="connsiteY1" fmla="*/ 57150 h 71437"/>
                        <a:gd name="connsiteX2" fmla="*/ 0 w 9525"/>
                        <a:gd name="connsiteY2" fmla="*/ 71437 h 71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525" h="71437">
                          <a:moveTo>
                            <a:pt x="9525" y="0"/>
                          </a:moveTo>
                          <a:lnTo>
                            <a:pt x="9525" y="57150"/>
                          </a:lnTo>
                          <a:lnTo>
                            <a:pt x="0" y="71437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31" name="Freeform 30"/>
                    <p:cNvSpPr/>
                    <p:nvPr/>
                  </p:nvSpPr>
                  <p:spPr>
                    <a:xfrm>
                      <a:off x="3452813" y="2690813"/>
                      <a:ext cx="752475" cy="400050"/>
                    </a:xfrm>
                    <a:custGeom>
                      <a:avLst/>
                      <a:gdLst>
                        <a:gd name="connsiteX0" fmla="*/ 0 w 752475"/>
                        <a:gd name="connsiteY0" fmla="*/ 400050 h 400050"/>
                        <a:gd name="connsiteX1" fmla="*/ 28575 w 752475"/>
                        <a:gd name="connsiteY1" fmla="*/ 357187 h 400050"/>
                        <a:gd name="connsiteX2" fmla="*/ 57150 w 752475"/>
                        <a:gd name="connsiteY2" fmla="*/ 342900 h 400050"/>
                        <a:gd name="connsiteX3" fmla="*/ 80962 w 752475"/>
                        <a:gd name="connsiteY3" fmla="*/ 338137 h 400050"/>
                        <a:gd name="connsiteX4" fmla="*/ 119062 w 752475"/>
                        <a:gd name="connsiteY4" fmla="*/ 323850 h 400050"/>
                        <a:gd name="connsiteX5" fmla="*/ 128587 w 752475"/>
                        <a:gd name="connsiteY5" fmla="*/ 304800 h 400050"/>
                        <a:gd name="connsiteX6" fmla="*/ 157162 w 752475"/>
                        <a:gd name="connsiteY6" fmla="*/ 304800 h 400050"/>
                        <a:gd name="connsiteX7" fmla="*/ 171450 w 752475"/>
                        <a:gd name="connsiteY7" fmla="*/ 304800 h 400050"/>
                        <a:gd name="connsiteX8" fmla="*/ 190500 w 752475"/>
                        <a:gd name="connsiteY8" fmla="*/ 295275 h 400050"/>
                        <a:gd name="connsiteX9" fmla="*/ 204787 w 752475"/>
                        <a:gd name="connsiteY9" fmla="*/ 285750 h 400050"/>
                        <a:gd name="connsiteX10" fmla="*/ 223837 w 752475"/>
                        <a:gd name="connsiteY10" fmla="*/ 271462 h 400050"/>
                        <a:gd name="connsiteX11" fmla="*/ 247650 w 752475"/>
                        <a:gd name="connsiteY11" fmla="*/ 252412 h 400050"/>
                        <a:gd name="connsiteX12" fmla="*/ 276225 w 752475"/>
                        <a:gd name="connsiteY12" fmla="*/ 247650 h 400050"/>
                        <a:gd name="connsiteX13" fmla="*/ 295275 w 752475"/>
                        <a:gd name="connsiteY13" fmla="*/ 238125 h 400050"/>
                        <a:gd name="connsiteX14" fmla="*/ 314325 w 752475"/>
                        <a:gd name="connsiteY14" fmla="*/ 233362 h 400050"/>
                        <a:gd name="connsiteX15" fmla="*/ 342900 w 752475"/>
                        <a:gd name="connsiteY15" fmla="*/ 219075 h 400050"/>
                        <a:gd name="connsiteX16" fmla="*/ 361950 w 752475"/>
                        <a:gd name="connsiteY16" fmla="*/ 219075 h 400050"/>
                        <a:gd name="connsiteX17" fmla="*/ 371475 w 752475"/>
                        <a:gd name="connsiteY17" fmla="*/ 214312 h 400050"/>
                        <a:gd name="connsiteX18" fmla="*/ 390525 w 752475"/>
                        <a:gd name="connsiteY18" fmla="*/ 190500 h 400050"/>
                        <a:gd name="connsiteX19" fmla="*/ 390525 w 752475"/>
                        <a:gd name="connsiteY19" fmla="*/ 171450 h 400050"/>
                        <a:gd name="connsiteX20" fmla="*/ 395287 w 752475"/>
                        <a:gd name="connsiteY20" fmla="*/ 157162 h 400050"/>
                        <a:gd name="connsiteX21" fmla="*/ 409575 w 752475"/>
                        <a:gd name="connsiteY21" fmla="*/ 147637 h 400050"/>
                        <a:gd name="connsiteX22" fmla="*/ 428625 w 752475"/>
                        <a:gd name="connsiteY22" fmla="*/ 138112 h 400050"/>
                        <a:gd name="connsiteX23" fmla="*/ 447675 w 752475"/>
                        <a:gd name="connsiteY23" fmla="*/ 128587 h 400050"/>
                        <a:gd name="connsiteX24" fmla="*/ 466725 w 752475"/>
                        <a:gd name="connsiteY24" fmla="*/ 114300 h 400050"/>
                        <a:gd name="connsiteX25" fmla="*/ 481012 w 752475"/>
                        <a:gd name="connsiteY25" fmla="*/ 100012 h 400050"/>
                        <a:gd name="connsiteX26" fmla="*/ 495300 w 752475"/>
                        <a:gd name="connsiteY26" fmla="*/ 85725 h 400050"/>
                        <a:gd name="connsiteX27" fmla="*/ 509587 w 752475"/>
                        <a:gd name="connsiteY27" fmla="*/ 66675 h 400050"/>
                        <a:gd name="connsiteX28" fmla="*/ 528637 w 752475"/>
                        <a:gd name="connsiteY28" fmla="*/ 52387 h 400050"/>
                        <a:gd name="connsiteX29" fmla="*/ 538162 w 752475"/>
                        <a:gd name="connsiteY29" fmla="*/ 38100 h 400050"/>
                        <a:gd name="connsiteX30" fmla="*/ 552450 w 752475"/>
                        <a:gd name="connsiteY30" fmla="*/ 28575 h 400050"/>
                        <a:gd name="connsiteX31" fmla="*/ 571500 w 752475"/>
                        <a:gd name="connsiteY31" fmla="*/ 28575 h 400050"/>
                        <a:gd name="connsiteX32" fmla="*/ 595312 w 752475"/>
                        <a:gd name="connsiteY32" fmla="*/ 23812 h 400050"/>
                        <a:gd name="connsiteX33" fmla="*/ 614362 w 752475"/>
                        <a:gd name="connsiteY33" fmla="*/ 23812 h 400050"/>
                        <a:gd name="connsiteX34" fmla="*/ 633412 w 752475"/>
                        <a:gd name="connsiteY34" fmla="*/ 28575 h 400050"/>
                        <a:gd name="connsiteX35" fmla="*/ 671512 w 752475"/>
                        <a:gd name="connsiteY35" fmla="*/ 28575 h 400050"/>
                        <a:gd name="connsiteX36" fmla="*/ 685800 w 752475"/>
                        <a:gd name="connsiteY36" fmla="*/ 33337 h 400050"/>
                        <a:gd name="connsiteX37" fmla="*/ 709612 w 752475"/>
                        <a:gd name="connsiteY37" fmla="*/ 23812 h 400050"/>
                        <a:gd name="connsiteX38" fmla="*/ 723900 w 752475"/>
                        <a:gd name="connsiteY38" fmla="*/ 19050 h 400050"/>
                        <a:gd name="connsiteX39" fmla="*/ 752475 w 752475"/>
                        <a:gd name="connsiteY39" fmla="*/ 0 h 400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</a:cxnLst>
                      <a:rect l="l" t="t" r="r" b="b"/>
                      <a:pathLst>
                        <a:path w="752475" h="400050">
                          <a:moveTo>
                            <a:pt x="0" y="400050"/>
                          </a:moveTo>
                          <a:lnTo>
                            <a:pt x="28575" y="357187"/>
                          </a:lnTo>
                          <a:lnTo>
                            <a:pt x="57150" y="342900"/>
                          </a:lnTo>
                          <a:lnTo>
                            <a:pt x="80962" y="338137"/>
                          </a:lnTo>
                          <a:lnTo>
                            <a:pt x="119062" y="323850"/>
                          </a:lnTo>
                          <a:lnTo>
                            <a:pt x="128587" y="304800"/>
                          </a:lnTo>
                          <a:lnTo>
                            <a:pt x="157162" y="304800"/>
                          </a:lnTo>
                          <a:lnTo>
                            <a:pt x="171450" y="304800"/>
                          </a:lnTo>
                          <a:lnTo>
                            <a:pt x="190500" y="295275"/>
                          </a:lnTo>
                          <a:lnTo>
                            <a:pt x="204787" y="285750"/>
                          </a:lnTo>
                          <a:lnTo>
                            <a:pt x="223837" y="271462"/>
                          </a:lnTo>
                          <a:lnTo>
                            <a:pt x="247650" y="252412"/>
                          </a:lnTo>
                          <a:lnTo>
                            <a:pt x="276225" y="247650"/>
                          </a:lnTo>
                          <a:lnTo>
                            <a:pt x="295275" y="238125"/>
                          </a:lnTo>
                          <a:lnTo>
                            <a:pt x="314325" y="233362"/>
                          </a:lnTo>
                          <a:lnTo>
                            <a:pt x="342900" y="219075"/>
                          </a:lnTo>
                          <a:lnTo>
                            <a:pt x="361950" y="219075"/>
                          </a:lnTo>
                          <a:lnTo>
                            <a:pt x="371475" y="214312"/>
                          </a:lnTo>
                          <a:lnTo>
                            <a:pt x="390525" y="190500"/>
                          </a:lnTo>
                          <a:lnTo>
                            <a:pt x="390525" y="171450"/>
                          </a:lnTo>
                          <a:lnTo>
                            <a:pt x="395287" y="157162"/>
                          </a:lnTo>
                          <a:lnTo>
                            <a:pt x="409575" y="147637"/>
                          </a:lnTo>
                          <a:lnTo>
                            <a:pt x="428625" y="138112"/>
                          </a:lnTo>
                          <a:lnTo>
                            <a:pt x="447675" y="128587"/>
                          </a:lnTo>
                          <a:lnTo>
                            <a:pt x="466725" y="114300"/>
                          </a:lnTo>
                          <a:lnTo>
                            <a:pt x="481012" y="100012"/>
                          </a:lnTo>
                          <a:lnTo>
                            <a:pt x="495300" y="85725"/>
                          </a:lnTo>
                          <a:lnTo>
                            <a:pt x="509587" y="66675"/>
                          </a:lnTo>
                          <a:lnTo>
                            <a:pt x="528637" y="52387"/>
                          </a:lnTo>
                          <a:lnTo>
                            <a:pt x="538162" y="38100"/>
                          </a:lnTo>
                          <a:lnTo>
                            <a:pt x="552450" y="28575"/>
                          </a:lnTo>
                          <a:lnTo>
                            <a:pt x="571500" y="28575"/>
                          </a:lnTo>
                          <a:lnTo>
                            <a:pt x="595312" y="23812"/>
                          </a:lnTo>
                          <a:lnTo>
                            <a:pt x="614362" y="23812"/>
                          </a:lnTo>
                          <a:lnTo>
                            <a:pt x="633412" y="28575"/>
                          </a:lnTo>
                          <a:lnTo>
                            <a:pt x="671512" y="28575"/>
                          </a:lnTo>
                          <a:lnTo>
                            <a:pt x="685800" y="33337"/>
                          </a:lnTo>
                          <a:lnTo>
                            <a:pt x="709612" y="23812"/>
                          </a:lnTo>
                          <a:lnTo>
                            <a:pt x="723900" y="19050"/>
                          </a:lnTo>
                          <a:lnTo>
                            <a:pt x="752475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32" name="Freeform 31"/>
                    <p:cNvSpPr/>
                    <p:nvPr/>
                  </p:nvSpPr>
                  <p:spPr>
                    <a:xfrm>
                      <a:off x="2319338" y="5233988"/>
                      <a:ext cx="14287" cy="109537"/>
                    </a:xfrm>
                    <a:custGeom>
                      <a:avLst/>
                      <a:gdLst>
                        <a:gd name="connsiteX0" fmla="*/ 0 w 14287"/>
                        <a:gd name="connsiteY0" fmla="*/ 0 h 109537"/>
                        <a:gd name="connsiteX1" fmla="*/ 14287 w 14287"/>
                        <a:gd name="connsiteY1" fmla="*/ 109537 h 1095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4287" h="109537">
                          <a:moveTo>
                            <a:pt x="0" y="0"/>
                          </a:moveTo>
                          <a:lnTo>
                            <a:pt x="14287" y="109537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34" name="Freeform 33"/>
                    <p:cNvSpPr/>
                    <p:nvPr/>
                  </p:nvSpPr>
                  <p:spPr>
                    <a:xfrm>
                      <a:off x="8258175" y="2014538"/>
                      <a:ext cx="295275" cy="47625"/>
                    </a:xfrm>
                    <a:custGeom>
                      <a:avLst/>
                      <a:gdLst>
                        <a:gd name="connsiteX0" fmla="*/ 0 w 295275"/>
                        <a:gd name="connsiteY0" fmla="*/ 47625 h 47625"/>
                        <a:gd name="connsiteX1" fmla="*/ 52388 w 295275"/>
                        <a:gd name="connsiteY1" fmla="*/ 47625 h 47625"/>
                        <a:gd name="connsiteX2" fmla="*/ 76200 w 295275"/>
                        <a:gd name="connsiteY2" fmla="*/ 33337 h 47625"/>
                        <a:gd name="connsiteX3" fmla="*/ 114300 w 295275"/>
                        <a:gd name="connsiteY3" fmla="*/ 14287 h 47625"/>
                        <a:gd name="connsiteX4" fmla="*/ 133350 w 295275"/>
                        <a:gd name="connsiteY4" fmla="*/ 9525 h 47625"/>
                        <a:gd name="connsiteX5" fmla="*/ 133350 w 295275"/>
                        <a:gd name="connsiteY5" fmla="*/ 9525 h 47625"/>
                        <a:gd name="connsiteX6" fmla="*/ 195263 w 295275"/>
                        <a:gd name="connsiteY6" fmla="*/ 19050 h 47625"/>
                        <a:gd name="connsiteX7" fmla="*/ 295275 w 295275"/>
                        <a:gd name="connsiteY7" fmla="*/ 0 h 47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95275" h="47625">
                          <a:moveTo>
                            <a:pt x="0" y="47625"/>
                          </a:moveTo>
                          <a:lnTo>
                            <a:pt x="52388" y="47625"/>
                          </a:lnTo>
                          <a:lnTo>
                            <a:pt x="76200" y="33337"/>
                          </a:lnTo>
                          <a:lnTo>
                            <a:pt x="114300" y="14287"/>
                          </a:lnTo>
                          <a:lnTo>
                            <a:pt x="133350" y="9525"/>
                          </a:lnTo>
                          <a:lnTo>
                            <a:pt x="133350" y="9525"/>
                          </a:lnTo>
                          <a:lnTo>
                            <a:pt x="195263" y="19050"/>
                          </a:lnTo>
                          <a:lnTo>
                            <a:pt x="295275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35" name="Freeform 34"/>
                    <p:cNvSpPr/>
                    <p:nvPr/>
                  </p:nvSpPr>
                  <p:spPr>
                    <a:xfrm>
                      <a:off x="8567738" y="2009775"/>
                      <a:ext cx="619125" cy="133350"/>
                    </a:xfrm>
                    <a:custGeom>
                      <a:avLst/>
                      <a:gdLst>
                        <a:gd name="connsiteX0" fmla="*/ 0 w 619125"/>
                        <a:gd name="connsiteY0" fmla="*/ 0 h 133350"/>
                        <a:gd name="connsiteX1" fmla="*/ 80962 w 619125"/>
                        <a:gd name="connsiteY1" fmla="*/ 38100 h 133350"/>
                        <a:gd name="connsiteX2" fmla="*/ 128587 w 619125"/>
                        <a:gd name="connsiteY2" fmla="*/ 42863 h 133350"/>
                        <a:gd name="connsiteX3" fmla="*/ 171450 w 619125"/>
                        <a:gd name="connsiteY3" fmla="*/ 57150 h 133350"/>
                        <a:gd name="connsiteX4" fmla="*/ 200025 w 619125"/>
                        <a:gd name="connsiteY4" fmla="*/ 80963 h 133350"/>
                        <a:gd name="connsiteX5" fmla="*/ 214312 w 619125"/>
                        <a:gd name="connsiteY5" fmla="*/ 90488 h 133350"/>
                        <a:gd name="connsiteX6" fmla="*/ 247650 w 619125"/>
                        <a:gd name="connsiteY6" fmla="*/ 95250 h 133350"/>
                        <a:gd name="connsiteX7" fmla="*/ 276225 w 619125"/>
                        <a:gd name="connsiteY7" fmla="*/ 100013 h 133350"/>
                        <a:gd name="connsiteX8" fmla="*/ 323850 w 619125"/>
                        <a:gd name="connsiteY8" fmla="*/ 80963 h 133350"/>
                        <a:gd name="connsiteX9" fmla="*/ 366712 w 619125"/>
                        <a:gd name="connsiteY9" fmla="*/ 71438 h 133350"/>
                        <a:gd name="connsiteX10" fmla="*/ 471487 w 619125"/>
                        <a:gd name="connsiteY10" fmla="*/ 52388 h 133350"/>
                        <a:gd name="connsiteX11" fmla="*/ 485775 w 619125"/>
                        <a:gd name="connsiteY11" fmla="*/ 52388 h 133350"/>
                        <a:gd name="connsiteX12" fmla="*/ 509587 w 619125"/>
                        <a:gd name="connsiteY12" fmla="*/ 71438 h 133350"/>
                        <a:gd name="connsiteX13" fmla="*/ 538162 w 619125"/>
                        <a:gd name="connsiteY13" fmla="*/ 85725 h 133350"/>
                        <a:gd name="connsiteX14" fmla="*/ 557212 w 619125"/>
                        <a:gd name="connsiteY14" fmla="*/ 104775 h 133350"/>
                        <a:gd name="connsiteX15" fmla="*/ 585787 w 619125"/>
                        <a:gd name="connsiteY15" fmla="*/ 128588 h 133350"/>
                        <a:gd name="connsiteX16" fmla="*/ 619125 w 619125"/>
                        <a:gd name="connsiteY16" fmla="*/ 133350 h 1333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619125" h="133350">
                          <a:moveTo>
                            <a:pt x="0" y="0"/>
                          </a:moveTo>
                          <a:lnTo>
                            <a:pt x="80962" y="38100"/>
                          </a:lnTo>
                          <a:lnTo>
                            <a:pt x="128587" y="42863"/>
                          </a:lnTo>
                          <a:lnTo>
                            <a:pt x="171450" y="57150"/>
                          </a:lnTo>
                          <a:lnTo>
                            <a:pt x="200025" y="80963"/>
                          </a:lnTo>
                          <a:lnTo>
                            <a:pt x="214312" y="90488"/>
                          </a:lnTo>
                          <a:lnTo>
                            <a:pt x="247650" y="95250"/>
                          </a:lnTo>
                          <a:lnTo>
                            <a:pt x="276225" y="100013"/>
                          </a:lnTo>
                          <a:lnTo>
                            <a:pt x="323850" y="80963"/>
                          </a:lnTo>
                          <a:lnTo>
                            <a:pt x="366712" y="71438"/>
                          </a:lnTo>
                          <a:lnTo>
                            <a:pt x="471487" y="52388"/>
                          </a:lnTo>
                          <a:lnTo>
                            <a:pt x="485775" y="52388"/>
                          </a:lnTo>
                          <a:lnTo>
                            <a:pt x="509587" y="71438"/>
                          </a:lnTo>
                          <a:lnTo>
                            <a:pt x="538162" y="85725"/>
                          </a:lnTo>
                          <a:lnTo>
                            <a:pt x="557212" y="104775"/>
                          </a:lnTo>
                          <a:lnTo>
                            <a:pt x="585787" y="128588"/>
                          </a:lnTo>
                          <a:lnTo>
                            <a:pt x="619125" y="13335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36" name="Freeform 35"/>
                    <p:cNvSpPr/>
                    <p:nvPr/>
                  </p:nvSpPr>
                  <p:spPr>
                    <a:xfrm>
                      <a:off x="9377363" y="2171700"/>
                      <a:ext cx="828675" cy="119063"/>
                    </a:xfrm>
                    <a:custGeom>
                      <a:avLst/>
                      <a:gdLst>
                        <a:gd name="connsiteX0" fmla="*/ 0 w 828675"/>
                        <a:gd name="connsiteY0" fmla="*/ 0 h 119063"/>
                        <a:gd name="connsiteX1" fmla="*/ 38100 w 828675"/>
                        <a:gd name="connsiteY1" fmla="*/ 38100 h 119063"/>
                        <a:gd name="connsiteX2" fmla="*/ 61912 w 828675"/>
                        <a:gd name="connsiteY2" fmla="*/ 47625 h 119063"/>
                        <a:gd name="connsiteX3" fmla="*/ 114300 w 828675"/>
                        <a:gd name="connsiteY3" fmla="*/ 52388 h 119063"/>
                        <a:gd name="connsiteX4" fmla="*/ 195262 w 828675"/>
                        <a:gd name="connsiteY4" fmla="*/ 47625 h 119063"/>
                        <a:gd name="connsiteX5" fmla="*/ 233362 w 828675"/>
                        <a:gd name="connsiteY5" fmla="*/ 42863 h 119063"/>
                        <a:gd name="connsiteX6" fmla="*/ 257175 w 828675"/>
                        <a:gd name="connsiteY6" fmla="*/ 52388 h 119063"/>
                        <a:gd name="connsiteX7" fmla="*/ 257175 w 828675"/>
                        <a:gd name="connsiteY7" fmla="*/ 52388 h 119063"/>
                        <a:gd name="connsiteX8" fmla="*/ 300037 w 828675"/>
                        <a:gd name="connsiteY8" fmla="*/ 100013 h 119063"/>
                        <a:gd name="connsiteX9" fmla="*/ 323850 w 828675"/>
                        <a:gd name="connsiteY9" fmla="*/ 114300 h 119063"/>
                        <a:gd name="connsiteX10" fmla="*/ 390525 w 828675"/>
                        <a:gd name="connsiteY10" fmla="*/ 109538 h 119063"/>
                        <a:gd name="connsiteX11" fmla="*/ 428625 w 828675"/>
                        <a:gd name="connsiteY11" fmla="*/ 80963 h 119063"/>
                        <a:gd name="connsiteX12" fmla="*/ 442912 w 828675"/>
                        <a:gd name="connsiteY12" fmla="*/ 80963 h 119063"/>
                        <a:gd name="connsiteX13" fmla="*/ 452437 w 828675"/>
                        <a:gd name="connsiteY13" fmla="*/ 95250 h 119063"/>
                        <a:gd name="connsiteX14" fmla="*/ 461962 w 828675"/>
                        <a:gd name="connsiteY14" fmla="*/ 114300 h 119063"/>
                        <a:gd name="connsiteX15" fmla="*/ 476250 w 828675"/>
                        <a:gd name="connsiteY15" fmla="*/ 114300 h 119063"/>
                        <a:gd name="connsiteX16" fmla="*/ 485775 w 828675"/>
                        <a:gd name="connsiteY16" fmla="*/ 100013 h 119063"/>
                        <a:gd name="connsiteX17" fmla="*/ 514350 w 828675"/>
                        <a:gd name="connsiteY17" fmla="*/ 90488 h 119063"/>
                        <a:gd name="connsiteX18" fmla="*/ 576262 w 828675"/>
                        <a:gd name="connsiteY18" fmla="*/ 90488 h 119063"/>
                        <a:gd name="connsiteX19" fmla="*/ 600075 w 828675"/>
                        <a:gd name="connsiteY19" fmla="*/ 80963 h 119063"/>
                        <a:gd name="connsiteX20" fmla="*/ 685800 w 828675"/>
                        <a:gd name="connsiteY20" fmla="*/ 80963 h 119063"/>
                        <a:gd name="connsiteX21" fmla="*/ 747712 w 828675"/>
                        <a:gd name="connsiteY21" fmla="*/ 76200 h 119063"/>
                        <a:gd name="connsiteX22" fmla="*/ 776287 w 828675"/>
                        <a:gd name="connsiteY22" fmla="*/ 85725 h 119063"/>
                        <a:gd name="connsiteX23" fmla="*/ 828675 w 828675"/>
                        <a:gd name="connsiteY23" fmla="*/ 119063 h 1190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828675" h="119063">
                          <a:moveTo>
                            <a:pt x="0" y="0"/>
                          </a:moveTo>
                          <a:lnTo>
                            <a:pt x="38100" y="38100"/>
                          </a:lnTo>
                          <a:lnTo>
                            <a:pt x="61912" y="47625"/>
                          </a:lnTo>
                          <a:lnTo>
                            <a:pt x="114300" y="52388"/>
                          </a:lnTo>
                          <a:lnTo>
                            <a:pt x="195262" y="47625"/>
                          </a:lnTo>
                          <a:lnTo>
                            <a:pt x="233362" y="42863"/>
                          </a:lnTo>
                          <a:lnTo>
                            <a:pt x="257175" y="52388"/>
                          </a:lnTo>
                          <a:lnTo>
                            <a:pt x="257175" y="52388"/>
                          </a:lnTo>
                          <a:lnTo>
                            <a:pt x="300037" y="100013"/>
                          </a:lnTo>
                          <a:lnTo>
                            <a:pt x="323850" y="114300"/>
                          </a:lnTo>
                          <a:lnTo>
                            <a:pt x="390525" y="109538"/>
                          </a:lnTo>
                          <a:lnTo>
                            <a:pt x="428625" y="80963"/>
                          </a:lnTo>
                          <a:lnTo>
                            <a:pt x="442912" y="80963"/>
                          </a:lnTo>
                          <a:lnTo>
                            <a:pt x="452437" y="95250"/>
                          </a:lnTo>
                          <a:lnTo>
                            <a:pt x="461962" y="114300"/>
                          </a:lnTo>
                          <a:lnTo>
                            <a:pt x="476250" y="114300"/>
                          </a:lnTo>
                          <a:lnTo>
                            <a:pt x="485775" y="100013"/>
                          </a:lnTo>
                          <a:lnTo>
                            <a:pt x="514350" y="90488"/>
                          </a:lnTo>
                          <a:lnTo>
                            <a:pt x="576262" y="90488"/>
                          </a:lnTo>
                          <a:lnTo>
                            <a:pt x="600075" y="80963"/>
                          </a:lnTo>
                          <a:lnTo>
                            <a:pt x="685800" y="80963"/>
                          </a:lnTo>
                          <a:lnTo>
                            <a:pt x="747712" y="76200"/>
                          </a:lnTo>
                          <a:lnTo>
                            <a:pt x="776287" y="85725"/>
                          </a:lnTo>
                          <a:lnTo>
                            <a:pt x="828675" y="119063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37" name="Freeform 36"/>
                    <p:cNvSpPr/>
                    <p:nvPr/>
                  </p:nvSpPr>
                  <p:spPr>
                    <a:xfrm>
                      <a:off x="10125075" y="2362200"/>
                      <a:ext cx="104775" cy="114300"/>
                    </a:xfrm>
                    <a:custGeom>
                      <a:avLst/>
                      <a:gdLst>
                        <a:gd name="connsiteX0" fmla="*/ 104775 w 104775"/>
                        <a:gd name="connsiteY0" fmla="*/ 0 h 114300"/>
                        <a:gd name="connsiteX1" fmla="*/ 47625 w 104775"/>
                        <a:gd name="connsiteY1" fmla="*/ 14288 h 114300"/>
                        <a:gd name="connsiteX2" fmla="*/ 33338 w 104775"/>
                        <a:gd name="connsiteY2" fmla="*/ 28575 h 114300"/>
                        <a:gd name="connsiteX3" fmla="*/ 47625 w 104775"/>
                        <a:gd name="connsiteY3" fmla="*/ 42863 h 114300"/>
                        <a:gd name="connsiteX4" fmla="*/ 33338 w 104775"/>
                        <a:gd name="connsiteY4" fmla="*/ 57150 h 114300"/>
                        <a:gd name="connsiteX5" fmla="*/ 19050 w 104775"/>
                        <a:gd name="connsiteY5" fmla="*/ 71438 h 114300"/>
                        <a:gd name="connsiteX6" fmla="*/ 9525 w 104775"/>
                        <a:gd name="connsiteY6" fmla="*/ 90488 h 114300"/>
                        <a:gd name="connsiteX7" fmla="*/ 0 w 104775"/>
                        <a:gd name="connsiteY7" fmla="*/ 114300 h 114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04775" h="114300">
                          <a:moveTo>
                            <a:pt x="104775" y="0"/>
                          </a:moveTo>
                          <a:lnTo>
                            <a:pt x="47625" y="14288"/>
                          </a:lnTo>
                          <a:lnTo>
                            <a:pt x="33338" y="28575"/>
                          </a:lnTo>
                          <a:lnTo>
                            <a:pt x="47625" y="42863"/>
                          </a:lnTo>
                          <a:lnTo>
                            <a:pt x="33338" y="57150"/>
                          </a:lnTo>
                          <a:lnTo>
                            <a:pt x="19050" y="71438"/>
                          </a:lnTo>
                          <a:lnTo>
                            <a:pt x="9525" y="90488"/>
                          </a:lnTo>
                          <a:lnTo>
                            <a:pt x="0" y="11430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40" name="Freeform 39"/>
                    <p:cNvSpPr/>
                    <p:nvPr/>
                  </p:nvSpPr>
                  <p:spPr>
                    <a:xfrm>
                      <a:off x="4219575" y="2190750"/>
                      <a:ext cx="661988" cy="485775"/>
                    </a:xfrm>
                    <a:custGeom>
                      <a:avLst/>
                      <a:gdLst>
                        <a:gd name="connsiteX0" fmla="*/ 661988 w 661988"/>
                        <a:gd name="connsiteY0" fmla="*/ 0 h 485775"/>
                        <a:gd name="connsiteX1" fmla="*/ 647700 w 661988"/>
                        <a:gd name="connsiteY1" fmla="*/ 66675 h 485775"/>
                        <a:gd name="connsiteX2" fmla="*/ 647700 w 661988"/>
                        <a:gd name="connsiteY2" fmla="*/ 95250 h 485775"/>
                        <a:gd name="connsiteX3" fmla="*/ 647700 w 661988"/>
                        <a:gd name="connsiteY3" fmla="*/ 119063 h 485775"/>
                        <a:gd name="connsiteX4" fmla="*/ 614363 w 661988"/>
                        <a:gd name="connsiteY4" fmla="*/ 142875 h 485775"/>
                        <a:gd name="connsiteX5" fmla="*/ 590550 w 661988"/>
                        <a:gd name="connsiteY5" fmla="*/ 138113 h 485775"/>
                        <a:gd name="connsiteX6" fmla="*/ 571500 w 661988"/>
                        <a:gd name="connsiteY6" fmla="*/ 147638 h 485775"/>
                        <a:gd name="connsiteX7" fmla="*/ 561975 w 661988"/>
                        <a:gd name="connsiteY7" fmla="*/ 176213 h 485775"/>
                        <a:gd name="connsiteX8" fmla="*/ 552450 w 661988"/>
                        <a:gd name="connsiteY8" fmla="*/ 204788 h 485775"/>
                        <a:gd name="connsiteX9" fmla="*/ 542925 w 661988"/>
                        <a:gd name="connsiteY9" fmla="*/ 223838 h 485775"/>
                        <a:gd name="connsiteX10" fmla="*/ 490538 w 661988"/>
                        <a:gd name="connsiteY10" fmla="*/ 242888 h 485775"/>
                        <a:gd name="connsiteX11" fmla="*/ 452438 w 661988"/>
                        <a:gd name="connsiteY11" fmla="*/ 276225 h 485775"/>
                        <a:gd name="connsiteX12" fmla="*/ 428625 w 661988"/>
                        <a:gd name="connsiteY12" fmla="*/ 280988 h 485775"/>
                        <a:gd name="connsiteX13" fmla="*/ 409575 w 661988"/>
                        <a:gd name="connsiteY13" fmla="*/ 271463 h 485775"/>
                        <a:gd name="connsiteX14" fmla="*/ 385763 w 661988"/>
                        <a:gd name="connsiteY14" fmla="*/ 276225 h 485775"/>
                        <a:gd name="connsiteX15" fmla="*/ 366713 w 661988"/>
                        <a:gd name="connsiteY15" fmla="*/ 285750 h 485775"/>
                        <a:gd name="connsiteX16" fmla="*/ 328613 w 661988"/>
                        <a:gd name="connsiteY16" fmla="*/ 271463 h 485775"/>
                        <a:gd name="connsiteX17" fmla="*/ 304800 w 661988"/>
                        <a:gd name="connsiteY17" fmla="*/ 276225 h 485775"/>
                        <a:gd name="connsiteX18" fmla="*/ 276225 w 661988"/>
                        <a:gd name="connsiteY18" fmla="*/ 285750 h 485775"/>
                        <a:gd name="connsiteX19" fmla="*/ 242888 w 661988"/>
                        <a:gd name="connsiteY19" fmla="*/ 300038 h 485775"/>
                        <a:gd name="connsiteX20" fmla="*/ 214313 w 661988"/>
                        <a:gd name="connsiteY20" fmla="*/ 304800 h 485775"/>
                        <a:gd name="connsiteX21" fmla="*/ 138113 w 661988"/>
                        <a:gd name="connsiteY21" fmla="*/ 314325 h 485775"/>
                        <a:gd name="connsiteX22" fmla="*/ 109538 w 661988"/>
                        <a:gd name="connsiteY22" fmla="*/ 323850 h 485775"/>
                        <a:gd name="connsiteX23" fmla="*/ 85725 w 661988"/>
                        <a:gd name="connsiteY23" fmla="*/ 338138 h 485775"/>
                        <a:gd name="connsiteX24" fmla="*/ 61913 w 661988"/>
                        <a:gd name="connsiteY24" fmla="*/ 352425 h 485775"/>
                        <a:gd name="connsiteX25" fmla="*/ 38100 w 661988"/>
                        <a:gd name="connsiteY25" fmla="*/ 352425 h 485775"/>
                        <a:gd name="connsiteX26" fmla="*/ 33338 w 661988"/>
                        <a:gd name="connsiteY26" fmla="*/ 376238 h 485775"/>
                        <a:gd name="connsiteX27" fmla="*/ 28575 w 661988"/>
                        <a:gd name="connsiteY27" fmla="*/ 414338 h 485775"/>
                        <a:gd name="connsiteX28" fmla="*/ 28575 w 661988"/>
                        <a:gd name="connsiteY28" fmla="*/ 442913 h 485775"/>
                        <a:gd name="connsiteX29" fmla="*/ 0 w 661988"/>
                        <a:gd name="connsiteY29" fmla="*/ 485775 h 4857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661988" h="485775">
                          <a:moveTo>
                            <a:pt x="661988" y="0"/>
                          </a:moveTo>
                          <a:lnTo>
                            <a:pt x="647700" y="66675"/>
                          </a:lnTo>
                          <a:lnTo>
                            <a:pt x="647700" y="95250"/>
                          </a:lnTo>
                          <a:lnTo>
                            <a:pt x="647700" y="119063"/>
                          </a:lnTo>
                          <a:lnTo>
                            <a:pt x="614363" y="142875"/>
                          </a:lnTo>
                          <a:lnTo>
                            <a:pt x="590550" y="138113"/>
                          </a:lnTo>
                          <a:lnTo>
                            <a:pt x="571500" y="147638"/>
                          </a:lnTo>
                          <a:lnTo>
                            <a:pt x="561975" y="176213"/>
                          </a:lnTo>
                          <a:lnTo>
                            <a:pt x="552450" y="204788"/>
                          </a:lnTo>
                          <a:lnTo>
                            <a:pt x="542925" y="223838"/>
                          </a:lnTo>
                          <a:lnTo>
                            <a:pt x="490538" y="242888"/>
                          </a:lnTo>
                          <a:lnTo>
                            <a:pt x="452438" y="276225"/>
                          </a:lnTo>
                          <a:lnTo>
                            <a:pt x="428625" y="280988"/>
                          </a:lnTo>
                          <a:lnTo>
                            <a:pt x="409575" y="271463"/>
                          </a:lnTo>
                          <a:lnTo>
                            <a:pt x="385763" y="276225"/>
                          </a:lnTo>
                          <a:lnTo>
                            <a:pt x="366713" y="285750"/>
                          </a:lnTo>
                          <a:lnTo>
                            <a:pt x="328613" y="271463"/>
                          </a:lnTo>
                          <a:lnTo>
                            <a:pt x="304800" y="276225"/>
                          </a:lnTo>
                          <a:lnTo>
                            <a:pt x="276225" y="285750"/>
                          </a:lnTo>
                          <a:lnTo>
                            <a:pt x="242888" y="300038"/>
                          </a:lnTo>
                          <a:lnTo>
                            <a:pt x="214313" y="304800"/>
                          </a:lnTo>
                          <a:lnTo>
                            <a:pt x="138113" y="314325"/>
                          </a:lnTo>
                          <a:lnTo>
                            <a:pt x="109538" y="323850"/>
                          </a:lnTo>
                          <a:lnTo>
                            <a:pt x="85725" y="338138"/>
                          </a:lnTo>
                          <a:lnTo>
                            <a:pt x="61913" y="352425"/>
                          </a:lnTo>
                          <a:lnTo>
                            <a:pt x="38100" y="352425"/>
                          </a:lnTo>
                          <a:lnTo>
                            <a:pt x="33338" y="376238"/>
                          </a:lnTo>
                          <a:lnTo>
                            <a:pt x="28575" y="414338"/>
                          </a:lnTo>
                          <a:lnTo>
                            <a:pt x="28575" y="442913"/>
                          </a:lnTo>
                          <a:lnTo>
                            <a:pt x="0" y="485775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41" name="Freeform 40"/>
                    <p:cNvSpPr/>
                    <p:nvPr/>
                  </p:nvSpPr>
                  <p:spPr>
                    <a:xfrm>
                      <a:off x="2357438" y="5429250"/>
                      <a:ext cx="23812" cy="71438"/>
                    </a:xfrm>
                    <a:custGeom>
                      <a:avLst/>
                      <a:gdLst>
                        <a:gd name="connsiteX0" fmla="*/ 0 w 23812"/>
                        <a:gd name="connsiteY0" fmla="*/ 0 h 71438"/>
                        <a:gd name="connsiteX1" fmla="*/ 23812 w 23812"/>
                        <a:gd name="connsiteY1" fmla="*/ 71438 h 714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3812" h="71438">
                          <a:moveTo>
                            <a:pt x="0" y="0"/>
                          </a:moveTo>
                          <a:lnTo>
                            <a:pt x="23812" y="71438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42" name="Freeform 41"/>
                    <p:cNvSpPr/>
                    <p:nvPr/>
                  </p:nvSpPr>
                  <p:spPr>
                    <a:xfrm>
                      <a:off x="2395538" y="5619750"/>
                      <a:ext cx="14287" cy="100013"/>
                    </a:xfrm>
                    <a:custGeom>
                      <a:avLst/>
                      <a:gdLst>
                        <a:gd name="connsiteX0" fmla="*/ 0 w 14287"/>
                        <a:gd name="connsiteY0" fmla="*/ 0 h 100013"/>
                        <a:gd name="connsiteX1" fmla="*/ 14287 w 14287"/>
                        <a:gd name="connsiteY1" fmla="*/ 100013 h 1000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4287" h="100013">
                          <a:moveTo>
                            <a:pt x="0" y="0"/>
                          </a:moveTo>
                          <a:lnTo>
                            <a:pt x="14287" y="100013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43" name="Freeform 42"/>
                    <p:cNvSpPr/>
                    <p:nvPr/>
                  </p:nvSpPr>
                  <p:spPr>
                    <a:xfrm>
                      <a:off x="4886325" y="2162175"/>
                      <a:ext cx="419100" cy="42863"/>
                    </a:xfrm>
                    <a:custGeom>
                      <a:avLst/>
                      <a:gdLst>
                        <a:gd name="connsiteX0" fmla="*/ 0 w 419100"/>
                        <a:gd name="connsiteY0" fmla="*/ 19050 h 42863"/>
                        <a:gd name="connsiteX1" fmla="*/ 52388 w 419100"/>
                        <a:gd name="connsiteY1" fmla="*/ 14288 h 42863"/>
                        <a:gd name="connsiteX2" fmla="*/ 80963 w 419100"/>
                        <a:gd name="connsiteY2" fmla="*/ 14288 h 42863"/>
                        <a:gd name="connsiteX3" fmla="*/ 119063 w 419100"/>
                        <a:gd name="connsiteY3" fmla="*/ 9525 h 42863"/>
                        <a:gd name="connsiteX4" fmla="*/ 147638 w 419100"/>
                        <a:gd name="connsiteY4" fmla="*/ 4763 h 42863"/>
                        <a:gd name="connsiteX5" fmla="*/ 171450 w 419100"/>
                        <a:gd name="connsiteY5" fmla="*/ 0 h 42863"/>
                        <a:gd name="connsiteX6" fmla="*/ 200025 w 419100"/>
                        <a:gd name="connsiteY6" fmla="*/ 0 h 42863"/>
                        <a:gd name="connsiteX7" fmla="*/ 200025 w 419100"/>
                        <a:gd name="connsiteY7" fmla="*/ 0 h 42863"/>
                        <a:gd name="connsiteX8" fmla="*/ 266700 w 419100"/>
                        <a:gd name="connsiteY8" fmla="*/ 23813 h 42863"/>
                        <a:gd name="connsiteX9" fmla="*/ 290513 w 419100"/>
                        <a:gd name="connsiteY9" fmla="*/ 23813 h 42863"/>
                        <a:gd name="connsiteX10" fmla="*/ 304800 w 419100"/>
                        <a:gd name="connsiteY10" fmla="*/ 38100 h 42863"/>
                        <a:gd name="connsiteX11" fmla="*/ 319088 w 419100"/>
                        <a:gd name="connsiteY11" fmla="*/ 42863 h 42863"/>
                        <a:gd name="connsiteX12" fmla="*/ 342900 w 419100"/>
                        <a:gd name="connsiteY12" fmla="*/ 42863 h 42863"/>
                        <a:gd name="connsiteX13" fmla="*/ 376238 w 419100"/>
                        <a:gd name="connsiteY13" fmla="*/ 33338 h 42863"/>
                        <a:gd name="connsiteX14" fmla="*/ 400050 w 419100"/>
                        <a:gd name="connsiteY14" fmla="*/ 23813 h 42863"/>
                        <a:gd name="connsiteX15" fmla="*/ 419100 w 419100"/>
                        <a:gd name="connsiteY15" fmla="*/ 1905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19100" h="42863">
                          <a:moveTo>
                            <a:pt x="0" y="19050"/>
                          </a:moveTo>
                          <a:lnTo>
                            <a:pt x="52388" y="14288"/>
                          </a:lnTo>
                          <a:lnTo>
                            <a:pt x="80963" y="14288"/>
                          </a:lnTo>
                          <a:lnTo>
                            <a:pt x="119063" y="9525"/>
                          </a:lnTo>
                          <a:lnTo>
                            <a:pt x="147638" y="4763"/>
                          </a:lnTo>
                          <a:lnTo>
                            <a:pt x="171450" y="0"/>
                          </a:lnTo>
                          <a:lnTo>
                            <a:pt x="200025" y="0"/>
                          </a:lnTo>
                          <a:lnTo>
                            <a:pt x="200025" y="0"/>
                          </a:lnTo>
                          <a:lnTo>
                            <a:pt x="266700" y="23813"/>
                          </a:lnTo>
                          <a:lnTo>
                            <a:pt x="290513" y="23813"/>
                          </a:lnTo>
                          <a:lnTo>
                            <a:pt x="304800" y="38100"/>
                          </a:lnTo>
                          <a:lnTo>
                            <a:pt x="319088" y="42863"/>
                          </a:lnTo>
                          <a:lnTo>
                            <a:pt x="342900" y="42863"/>
                          </a:lnTo>
                          <a:lnTo>
                            <a:pt x="376238" y="33338"/>
                          </a:lnTo>
                          <a:lnTo>
                            <a:pt x="400050" y="23813"/>
                          </a:lnTo>
                          <a:lnTo>
                            <a:pt x="419100" y="1905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44" name="Freeform 43"/>
                    <p:cNvSpPr/>
                    <p:nvPr/>
                  </p:nvSpPr>
                  <p:spPr>
                    <a:xfrm>
                      <a:off x="5310188" y="2171700"/>
                      <a:ext cx="271462" cy="57150"/>
                    </a:xfrm>
                    <a:custGeom>
                      <a:avLst/>
                      <a:gdLst>
                        <a:gd name="connsiteX0" fmla="*/ 0 w 271462"/>
                        <a:gd name="connsiteY0" fmla="*/ 0 h 57150"/>
                        <a:gd name="connsiteX1" fmla="*/ 76200 w 271462"/>
                        <a:gd name="connsiteY1" fmla="*/ 4763 h 57150"/>
                        <a:gd name="connsiteX2" fmla="*/ 119062 w 271462"/>
                        <a:gd name="connsiteY2" fmla="*/ 4763 h 57150"/>
                        <a:gd name="connsiteX3" fmla="*/ 133350 w 271462"/>
                        <a:gd name="connsiteY3" fmla="*/ 4763 h 57150"/>
                        <a:gd name="connsiteX4" fmla="*/ 152400 w 271462"/>
                        <a:gd name="connsiteY4" fmla="*/ 19050 h 57150"/>
                        <a:gd name="connsiteX5" fmla="*/ 152400 w 271462"/>
                        <a:gd name="connsiteY5" fmla="*/ 19050 h 57150"/>
                        <a:gd name="connsiteX6" fmla="*/ 219075 w 271462"/>
                        <a:gd name="connsiteY6" fmla="*/ 38100 h 57150"/>
                        <a:gd name="connsiteX7" fmla="*/ 242887 w 271462"/>
                        <a:gd name="connsiteY7" fmla="*/ 38100 h 57150"/>
                        <a:gd name="connsiteX8" fmla="*/ 271462 w 271462"/>
                        <a:gd name="connsiteY8" fmla="*/ 57150 h 57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1462" h="57150">
                          <a:moveTo>
                            <a:pt x="0" y="0"/>
                          </a:moveTo>
                          <a:lnTo>
                            <a:pt x="76200" y="4763"/>
                          </a:lnTo>
                          <a:lnTo>
                            <a:pt x="119062" y="4763"/>
                          </a:lnTo>
                          <a:lnTo>
                            <a:pt x="133350" y="4763"/>
                          </a:lnTo>
                          <a:lnTo>
                            <a:pt x="152400" y="19050"/>
                          </a:lnTo>
                          <a:lnTo>
                            <a:pt x="152400" y="19050"/>
                          </a:lnTo>
                          <a:lnTo>
                            <a:pt x="219075" y="38100"/>
                          </a:lnTo>
                          <a:lnTo>
                            <a:pt x="242887" y="38100"/>
                          </a:lnTo>
                          <a:lnTo>
                            <a:pt x="271462" y="5715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45" name="Freeform 44"/>
                    <p:cNvSpPr/>
                    <p:nvPr/>
                  </p:nvSpPr>
                  <p:spPr>
                    <a:xfrm>
                      <a:off x="5781675" y="1976438"/>
                      <a:ext cx="2462213" cy="290512"/>
                    </a:xfrm>
                    <a:custGeom>
                      <a:avLst/>
                      <a:gdLst>
                        <a:gd name="connsiteX0" fmla="*/ 0 w 2462213"/>
                        <a:gd name="connsiteY0" fmla="*/ 242887 h 290512"/>
                        <a:gd name="connsiteX1" fmla="*/ 66675 w 2462213"/>
                        <a:gd name="connsiteY1" fmla="*/ 219075 h 290512"/>
                        <a:gd name="connsiteX2" fmla="*/ 104775 w 2462213"/>
                        <a:gd name="connsiteY2" fmla="*/ 219075 h 290512"/>
                        <a:gd name="connsiteX3" fmla="*/ 128588 w 2462213"/>
                        <a:gd name="connsiteY3" fmla="*/ 219075 h 290512"/>
                        <a:gd name="connsiteX4" fmla="*/ 128588 w 2462213"/>
                        <a:gd name="connsiteY4" fmla="*/ 219075 h 290512"/>
                        <a:gd name="connsiteX5" fmla="*/ 200025 w 2462213"/>
                        <a:gd name="connsiteY5" fmla="*/ 242887 h 290512"/>
                        <a:gd name="connsiteX6" fmla="*/ 219075 w 2462213"/>
                        <a:gd name="connsiteY6" fmla="*/ 247650 h 290512"/>
                        <a:gd name="connsiteX7" fmla="*/ 257175 w 2462213"/>
                        <a:gd name="connsiteY7" fmla="*/ 242887 h 290512"/>
                        <a:gd name="connsiteX8" fmla="*/ 290513 w 2462213"/>
                        <a:gd name="connsiteY8" fmla="*/ 238125 h 290512"/>
                        <a:gd name="connsiteX9" fmla="*/ 328613 w 2462213"/>
                        <a:gd name="connsiteY9" fmla="*/ 238125 h 290512"/>
                        <a:gd name="connsiteX10" fmla="*/ 328613 w 2462213"/>
                        <a:gd name="connsiteY10" fmla="*/ 238125 h 290512"/>
                        <a:gd name="connsiteX11" fmla="*/ 376238 w 2462213"/>
                        <a:gd name="connsiteY11" fmla="*/ 266700 h 290512"/>
                        <a:gd name="connsiteX12" fmla="*/ 400050 w 2462213"/>
                        <a:gd name="connsiteY12" fmla="*/ 285750 h 290512"/>
                        <a:gd name="connsiteX13" fmla="*/ 447675 w 2462213"/>
                        <a:gd name="connsiteY13" fmla="*/ 290512 h 290512"/>
                        <a:gd name="connsiteX14" fmla="*/ 500063 w 2462213"/>
                        <a:gd name="connsiteY14" fmla="*/ 285750 h 290512"/>
                        <a:gd name="connsiteX15" fmla="*/ 523875 w 2462213"/>
                        <a:gd name="connsiteY15" fmla="*/ 271462 h 290512"/>
                        <a:gd name="connsiteX16" fmla="*/ 561975 w 2462213"/>
                        <a:gd name="connsiteY16" fmla="*/ 247650 h 290512"/>
                        <a:gd name="connsiteX17" fmla="*/ 561975 w 2462213"/>
                        <a:gd name="connsiteY17" fmla="*/ 247650 h 290512"/>
                        <a:gd name="connsiteX18" fmla="*/ 619125 w 2462213"/>
                        <a:gd name="connsiteY18" fmla="*/ 228600 h 290512"/>
                        <a:gd name="connsiteX19" fmla="*/ 619125 w 2462213"/>
                        <a:gd name="connsiteY19" fmla="*/ 228600 h 290512"/>
                        <a:gd name="connsiteX20" fmla="*/ 681038 w 2462213"/>
                        <a:gd name="connsiteY20" fmla="*/ 247650 h 290512"/>
                        <a:gd name="connsiteX21" fmla="*/ 719138 w 2462213"/>
                        <a:gd name="connsiteY21" fmla="*/ 257175 h 290512"/>
                        <a:gd name="connsiteX22" fmla="*/ 747713 w 2462213"/>
                        <a:gd name="connsiteY22" fmla="*/ 257175 h 290512"/>
                        <a:gd name="connsiteX23" fmla="*/ 781050 w 2462213"/>
                        <a:gd name="connsiteY23" fmla="*/ 261937 h 290512"/>
                        <a:gd name="connsiteX24" fmla="*/ 823913 w 2462213"/>
                        <a:gd name="connsiteY24" fmla="*/ 261937 h 290512"/>
                        <a:gd name="connsiteX25" fmla="*/ 866775 w 2462213"/>
                        <a:gd name="connsiteY25" fmla="*/ 261937 h 290512"/>
                        <a:gd name="connsiteX26" fmla="*/ 895350 w 2462213"/>
                        <a:gd name="connsiteY26" fmla="*/ 257175 h 290512"/>
                        <a:gd name="connsiteX27" fmla="*/ 919163 w 2462213"/>
                        <a:gd name="connsiteY27" fmla="*/ 247650 h 290512"/>
                        <a:gd name="connsiteX28" fmla="*/ 938213 w 2462213"/>
                        <a:gd name="connsiteY28" fmla="*/ 233362 h 290512"/>
                        <a:gd name="connsiteX29" fmla="*/ 957263 w 2462213"/>
                        <a:gd name="connsiteY29" fmla="*/ 223837 h 290512"/>
                        <a:gd name="connsiteX30" fmla="*/ 1004888 w 2462213"/>
                        <a:gd name="connsiteY30" fmla="*/ 219075 h 290512"/>
                        <a:gd name="connsiteX31" fmla="*/ 1033463 w 2462213"/>
                        <a:gd name="connsiteY31" fmla="*/ 214312 h 290512"/>
                        <a:gd name="connsiteX32" fmla="*/ 1062038 w 2462213"/>
                        <a:gd name="connsiteY32" fmla="*/ 209550 h 290512"/>
                        <a:gd name="connsiteX33" fmla="*/ 1114425 w 2462213"/>
                        <a:gd name="connsiteY33" fmla="*/ 200025 h 290512"/>
                        <a:gd name="connsiteX34" fmla="*/ 1152525 w 2462213"/>
                        <a:gd name="connsiteY34" fmla="*/ 195262 h 290512"/>
                        <a:gd name="connsiteX35" fmla="*/ 1176338 w 2462213"/>
                        <a:gd name="connsiteY35" fmla="*/ 180975 h 290512"/>
                        <a:gd name="connsiteX36" fmla="*/ 1195388 w 2462213"/>
                        <a:gd name="connsiteY36" fmla="*/ 166687 h 290512"/>
                        <a:gd name="connsiteX37" fmla="*/ 1219200 w 2462213"/>
                        <a:gd name="connsiteY37" fmla="*/ 147637 h 290512"/>
                        <a:gd name="connsiteX38" fmla="*/ 1233488 w 2462213"/>
                        <a:gd name="connsiteY38" fmla="*/ 133350 h 290512"/>
                        <a:gd name="connsiteX39" fmla="*/ 1252538 w 2462213"/>
                        <a:gd name="connsiteY39" fmla="*/ 133350 h 290512"/>
                        <a:gd name="connsiteX40" fmla="*/ 1271588 w 2462213"/>
                        <a:gd name="connsiteY40" fmla="*/ 119062 h 290512"/>
                        <a:gd name="connsiteX41" fmla="*/ 1300163 w 2462213"/>
                        <a:gd name="connsiteY41" fmla="*/ 109537 h 290512"/>
                        <a:gd name="connsiteX42" fmla="*/ 1319213 w 2462213"/>
                        <a:gd name="connsiteY42" fmla="*/ 95250 h 290512"/>
                        <a:gd name="connsiteX43" fmla="*/ 1338263 w 2462213"/>
                        <a:gd name="connsiteY43" fmla="*/ 85725 h 290512"/>
                        <a:gd name="connsiteX44" fmla="*/ 1362075 w 2462213"/>
                        <a:gd name="connsiteY44" fmla="*/ 80962 h 290512"/>
                        <a:gd name="connsiteX45" fmla="*/ 1381125 w 2462213"/>
                        <a:gd name="connsiteY45" fmla="*/ 71437 h 290512"/>
                        <a:gd name="connsiteX46" fmla="*/ 1404938 w 2462213"/>
                        <a:gd name="connsiteY46" fmla="*/ 66675 h 290512"/>
                        <a:gd name="connsiteX47" fmla="*/ 1404938 w 2462213"/>
                        <a:gd name="connsiteY47" fmla="*/ 66675 h 290512"/>
                        <a:gd name="connsiteX48" fmla="*/ 1466850 w 2462213"/>
                        <a:gd name="connsiteY48" fmla="*/ 47625 h 290512"/>
                        <a:gd name="connsiteX49" fmla="*/ 1485900 w 2462213"/>
                        <a:gd name="connsiteY49" fmla="*/ 42862 h 290512"/>
                        <a:gd name="connsiteX50" fmla="*/ 1509713 w 2462213"/>
                        <a:gd name="connsiteY50" fmla="*/ 42862 h 290512"/>
                        <a:gd name="connsiteX51" fmla="*/ 1538288 w 2462213"/>
                        <a:gd name="connsiteY51" fmla="*/ 33337 h 290512"/>
                        <a:gd name="connsiteX52" fmla="*/ 1552575 w 2462213"/>
                        <a:gd name="connsiteY52" fmla="*/ 23812 h 290512"/>
                        <a:gd name="connsiteX53" fmla="*/ 1566863 w 2462213"/>
                        <a:gd name="connsiteY53" fmla="*/ 14287 h 290512"/>
                        <a:gd name="connsiteX54" fmla="*/ 1566863 w 2462213"/>
                        <a:gd name="connsiteY54" fmla="*/ 14287 h 290512"/>
                        <a:gd name="connsiteX55" fmla="*/ 1628775 w 2462213"/>
                        <a:gd name="connsiteY55" fmla="*/ 9525 h 290512"/>
                        <a:gd name="connsiteX56" fmla="*/ 1662113 w 2462213"/>
                        <a:gd name="connsiteY56" fmla="*/ 9525 h 290512"/>
                        <a:gd name="connsiteX57" fmla="*/ 1685925 w 2462213"/>
                        <a:gd name="connsiteY57" fmla="*/ 9525 h 290512"/>
                        <a:gd name="connsiteX58" fmla="*/ 1714500 w 2462213"/>
                        <a:gd name="connsiteY58" fmla="*/ 9525 h 290512"/>
                        <a:gd name="connsiteX59" fmla="*/ 1738313 w 2462213"/>
                        <a:gd name="connsiteY59" fmla="*/ 4762 h 290512"/>
                        <a:gd name="connsiteX60" fmla="*/ 1766888 w 2462213"/>
                        <a:gd name="connsiteY60" fmla="*/ 4762 h 290512"/>
                        <a:gd name="connsiteX61" fmla="*/ 1781175 w 2462213"/>
                        <a:gd name="connsiteY61" fmla="*/ 0 h 290512"/>
                        <a:gd name="connsiteX62" fmla="*/ 1814513 w 2462213"/>
                        <a:gd name="connsiteY62" fmla="*/ 0 h 290512"/>
                        <a:gd name="connsiteX63" fmla="*/ 1847850 w 2462213"/>
                        <a:gd name="connsiteY63" fmla="*/ 0 h 290512"/>
                        <a:gd name="connsiteX64" fmla="*/ 1881188 w 2462213"/>
                        <a:gd name="connsiteY64" fmla="*/ 0 h 290512"/>
                        <a:gd name="connsiteX65" fmla="*/ 1909763 w 2462213"/>
                        <a:gd name="connsiteY65" fmla="*/ 0 h 290512"/>
                        <a:gd name="connsiteX66" fmla="*/ 1938338 w 2462213"/>
                        <a:gd name="connsiteY66" fmla="*/ 4762 h 290512"/>
                        <a:gd name="connsiteX67" fmla="*/ 1952625 w 2462213"/>
                        <a:gd name="connsiteY67" fmla="*/ 14287 h 290512"/>
                        <a:gd name="connsiteX68" fmla="*/ 1966913 w 2462213"/>
                        <a:gd name="connsiteY68" fmla="*/ 23812 h 290512"/>
                        <a:gd name="connsiteX69" fmla="*/ 1981200 w 2462213"/>
                        <a:gd name="connsiteY69" fmla="*/ 33337 h 290512"/>
                        <a:gd name="connsiteX70" fmla="*/ 1995488 w 2462213"/>
                        <a:gd name="connsiteY70" fmla="*/ 38100 h 290512"/>
                        <a:gd name="connsiteX71" fmla="*/ 2009775 w 2462213"/>
                        <a:gd name="connsiteY71" fmla="*/ 38100 h 290512"/>
                        <a:gd name="connsiteX72" fmla="*/ 2024063 w 2462213"/>
                        <a:gd name="connsiteY72" fmla="*/ 28575 h 290512"/>
                        <a:gd name="connsiteX73" fmla="*/ 2043113 w 2462213"/>
                        <a:gd name="connsiteY73" fmla="*/ 23812 h 290512"/>
                        <a:gd name="connsiteX74" fmla="*/ 2071688 w 2462213"/>
                        <a:gd name="connsiteY74" fmla="*/ 23812 h 290512"/>
                        <a:gd name="connsiteX75" fmla="*/ 2076450 w 2462213"/>
                        <a:gd name="connsiteY75" fmla="*/ 33337 h 290512"/>
                        <a:gd name="connsiteX76" fmla="*/ 2100263 w 2462213"/>
                        <a:gd name="connsiteY76" fmla="*/ 38100 h 290512"/>
                        <a:gd name="connsiteX77" fmla="*/ 2128838 w 2462213"/>
                        <a:gd name="connsiteY77" fmla="*/ 38100 h 290512"/>
                        <a:gd name="connsiteX78" fmla="*/ 2138363 w 2462213"/>
                        <a:gd name="connsiteY78" fmla="*/ 42862 h 290512"/>
                        <a:gd name="connsiteX79" fmla="*/ 2171700 w 2462213"/>
                        <a:gd name="connsiteY79" fmla="*/ 42862 h 290512"/>
                        <a:gd name="connsiteX80" fmla="*/ 2190750 w 2462213"/>
                        <a:gd name="connsiteY80" fmla="*/ 47625 h 290512"/>
                        <a:gd name="connsiteX81" fmla="*/ 2214563 w 2462213"/>
                        <a:gd name="connsiteY81" fmla="*/ 52387 h 290512"/>
                        <a:gd name="connsiteX82" fmla="*/ 2243138 w 2462213"/>
                        <a:gd name="connsiteY82" fmla="*/ 52387 h 290512"/>
                        <a:gd name="connsiteX83" fmla="*/ 2243138 w 2462213"/>
                        <a:gd name="connsiteY83" fmla="*/ 52387 h 290512"/>
                        <a:gd name="connsiteX84" fmla="*/ 2305050 w 2462213"/>
                        <a:gd name="connsiteY84" fmla="*/ 47625 h 290512"/>
                        <a:gd name="connsiteX85" fmla="*/ 2324100 w 2462213"/>
                        <a:gd name="connsiteY85" fmla="*/ 52387 h 290512"/>
                        <a:gd name="connsiteX86" fmla="*/ 2338388 w 2462213"/>
                        <a:gd name="connsiteY86" fmla="*/ 57150 h 290512"/>
                        <a:gd name="connsiteX87" fmla="*/ 2347913 w 2462213"/>
                        <a:gd name="connsiteY87" fmla="*/ 71437 h 290512"/>
                        <a:gd name="connsiteX88" fmla="*/ 2366963 w 2462213"/>
                        <a:gd name="connsiteY88" fmla="*/ 80962 h 290512"/>
                        <a:gd name="connsiteX89" fmla="*/ 2386013 w 2462213"/>
                        <a:gd name="connsiteY89" fmla="*/ 90487 h 290512"/>
                        <a:gd name="connsiteX90" fmla="*/ 2409825 w 2462213"/>
                        <a:gd name="connsiteY90" fmla="*/ 95250 h 290512"/>
                        <a:gd name="connsiteX91" fmla="*/ 2462213 w 2462213"/>
                        <a:gd name="connsiteY91" fmla="*/ 85725 h 2905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</a:cxnLst>
                      <a:rect l="l" t="t" r="r" b="b"/>
                      <a:pathLst>
                        <a:path w="2462213" h="290512">
                          <a:moveTo>
                            <a:pt x="0" y="242887"/>
                          </a:moveTo>
                          <a:lnTo>
                            <a:pt x="66675" y="219075"/>
                          </a:lnTo>
                          <a:lnTo>
                            <a:pt x="104775" y="219075"/>
                          </a:lnTo>
                          <a:lnTo>
                            <a:pt x="128588" y="219075"/>
                          </a:lnTo>
                          <a:lnTo>
                            <a:pt x="128588" y="219075"/>
                          </a:lnTo>
                          <a:lnTo>
                            <a:pt x="200025" y="242887"/>
                          </a:lnTo>
                          <a:lnTo>
                            <a:pt x="219075" y="247650"/>
                          </a:lnTo>
                          <a:lnTo>
                            <a:pt x="257175" y="242887"/>
                          </a:lnTo>
                          <a:lnTo>
                            <a:pt x="290513" y="238125"/>
                          </a:lnTo>
                          <a:lnTo>
                            <a:pt x="328613" y="238125"/>
                          </a:lnTo>
                          <a:lnTo>
                            <a:pt x="328613" y="238125"/>
                          </a:lnTo>
                          <a:lnTo>
                            <a:pt x="376238" y="266700"/>
                          </a:lnTo>
                          <a:lnTo>
                            <a:pt x="400050" y="285750"/>
                          </a:lnTo>
                          <a:lnTo>
                            <a:pt x="447675" y="290512"/>
                          </a:lnTo>
                          <a:lnTo>
                            <a:pt x="500063" y="285750"/>
                          </a:lnTo>
                          <a:lnTo>
                            <a:pt x="523875" y="271462"/>
                          </a:lnTo>
                          <a:lnTo>
                            <a:pt x="561975" y="247650"/>
                          </a:lnTo>
                          <a:lnTo>
                            <a:pt x="561975" y="247650"/>
                          </a:lnTo>
                          <a:lnTo>
                            <a:pt x="619125" y="228600"/>
                          </a:lnTo>
                          <a:lnTo>
                            <a:pt x="619125" y="228600"/>
                          </a:lnTo>
                          <a:lnTo>
                            <a:pt x="681038" y="247650"/>
                          </a:lnTo>
                          <a:lnTo>
                            <a:pt x="719138" y="257175"/>
                          </a:lnTo>
                          <a:lnTo>
                            <a:pt x="747713" y="257175"/>
                          </a:lnTo>
                          <a:lnTo>
                            <a:pt x="781050" y="261937"/>
                          </a:lnTo>
                          <a:lnTo>
                            <a:pt x="823913" y="261937"/>
                          </a:lnTo>
                          <a:lnTo>
                            <a:pt x="866775" y="261937"/>
                          </a:lnTo>
                          <a:lnTo>
                            <a:pt x="895350" y="257175"/>
                          </a:lnTo>
                          <a:lnTo>
                            <a:pt x="919163" y="247650"/>
                          </a:lnTo>
                          <a:lnTo>
                            <a:pt x="938213" y="233362"/>
                          </a:lnTo>
                          <a:lnTo>
                            <a:pt x="957263" y="223837"/>
                          </a:lnTo>
                          <a:lnTo>
                            <a:pt x="1004888" y="219075"/>
                          </a:lnTo>
                          <a:lnTo>
                            <a:pt x="1033463" y="214312"/>
                          </a:lnTo>
                          <a:lnTo>
                            <a:pt x="1062038" y="209550"/>
                          </a:lnTo>
                          <a:lnTo>
                            <a:pt x="1114425" y="200025"/>
                          </a:lnTo>
                          <a:lnTo>
                            <a:pt x="1152525" y="195262"/>
                          </a:lnTo>
                          <a:lnTo>
                            <a:pt x="1176338" y="180975"/>
                          </a:lnTo>
                          <a:lnTo>
                            <a:pt x="1195388" y="166687"/>
                          </a:lnTo>
                          <a:lnTo>
                            <a:pt x="1219200" y="147637"/>
                          </a:lnTo>
                          <a:lnTo>
                            <a:pt x="1233488" y="133350"/>
                          </a:lnTo>
                          <a:lnTo>
                            <a:pt x="1252538" y="133350"/>
                          </a:lnTo>
                          <a:lnTo>
                            <a:pt x="1271588" y="119062"/>
                          </a:lnTo>
                          <a:lnTo>
                            <a:pt x="1300163" y="109537"/>
                          </a:lnTo>
                          <a:lnTo>
                            <a:pt x="1319213" y="95250"/>
                          </a:lnTo>
                          <a:lnTo>
                            <a:pt x="1338263" y="85725"/>
                          </a:lnTo>
                          <a:lnTo>
                            <a:pt x="1362075" y="80962"/>
                          </a:lnTo>
                          <a:lnTo>
                            <a:pt x="1381125" y="71437"/>
                          </a:lnTo>
                          <a:lnTo>
                            <a:pt x="1404938" y="66675"/>
                          </a:lnTo>
                          <a:lnTo>
                            <a:pt x="1404938" y="66675"/>
                          </a:lnTo>
                          <a:lnTo>
                            <a:pt x="1466850" y="47625"/>
                          </a:lnTo>
                          <a:lnTo>
                            <a:pt x="1485900" y="42862"/>
                          </a:lnTo>
                          <a:lnTo>
                            <a:pt x="1509713" y="42862"/>
                          </a:lnTo>
                          <a:lnTo>
                            <a:pt x="1538288" y="33337"/>
                          </a:lnTo>
                          <a:lnTo>
                            <a:pt x="1552575" y="23812"/>
                          </a:lnTo>
                          <a:lnTo>
                            <a:pt x="1566863" y="14287"/>
                          </a:lnTo>
                          <a:lnTo>
                            <a:pt x="1566863" y="14287"/>
                          </a:lnTo>
                          <a:lnTo>
                            <a:pt x="1628775" y="9525"/>
                          </a:lnTo>
                          <a:lnTo>
                            <a:pt x="1662113" y="9525"/>
                          </a:lnTo>
                          <a:lnTo>
                            <a:pt x="1685925" y="9525"/>
                          </a:lnTo>
                          <a:lnTo>
                            <a:pt x="1714500" y="9525"/>
                          </a:lnTo>
                          <a:lnTo>
                            <a:pt x="1738313" y="4762"/>
                          </a:lnTo>
                          <a:lnTo>
                            <a:pt x="1766888" y="4762"/>
                          </a:lnTo>
                          <a:lnTo>
                            <a:pt x="1781175" y="0"/>
                          </a:lnTo>
                          <a:lnTo>
                            <a:pt x="1814513" y="0"/>
                          </a:lnTo>
                          <a:lnTo>
                            <a:pt x="1847850" y="0"/>
                          </a:lnTo>
                          <a:lnTo>
                            <a:pt x="1881188" y="0"/>
                          </a:lnTo>
                          <a:lnTo>
                            <a:pt x="1909763" y="0"/>
                          </a:lnTo>
                          <a:lnTo>
                            <a:pt x="1938338" y="4762"/>
                          </a:lnTo>
                          <a:lnTo>
                            <a:pt x="1952625" y="14287"/>
                          </a:lnTo>
                          <a:lnTo>
                            <a:pt x="1966913" y="23812"/>
                          </a:lnTo>
                          <a:lnTo>
                            <a:pt x="1981200" y="33337"/>
                          </a:lnTo>
                          <a:lnTo>
                            <a:pt x="1995488" y="38100"/>
                          </a:lnTo>
                          <a:lnTo>
                            <a:pt x="2009775" y="38100"/>
                          </a:lnTo>
                          <a:lnTo>
                            <a:pt x="2024063" y="28575"/>
                          </a:lnTo>
                          <a:lnTo>
                            <a:pt x="2043113" y="23812"/>
                          </a:lnTo>
                          <a:lnTo>
                            <a:pt x="2071688" y="23812"/>
                          </a:lnTo>
                          <a:lnTo>
                            <a:pt x="2076450" y="33337"/>
                          </a:lnTo>
                          <a:lnTo>
                            <a:pt x="2100263" y="38100"/>
                          </a:lnTo>
                          <a:lnTo>
                            <a:pt x="2128838" y="38100"/>
                          </a:lnTo>
                          <a:lnTo>
                            <a:pt x="2138363" y="42862"/>
                          </a:lnTo>
                          <a:lnTo>
                            <a:pt x="2171700" y="42862"/>
                          </a:lnTo>
                          <a:lnTo>
                            <a:pt x="2190750" y="47625"/>
                          </a:lnTo>
                          <a:lnTo>
                            <a:pt x="2214563" y="52387"/>
                          </a:lnTo>
                          <a:lnTo>
                            <a:pt x="2243138" y="52387"/>
                          </a:lnTo>
                          <a:lnTo>
                            <a:pt x="2243138" y="52387"/>
                          </a:lnTo>
                          <a:lnTo>
                            <a:pt x="2305050" y="47625"/>
                          </a:lnTo>
                          <a:lnTo>
                            <a:pt x="2324100" y="52387"/>
                          </a:lnTo>
                          <a:lnTo>
                            <a:pt x="2338388" y="57150"/>
                          </a:lnTo>
                          <a:lnTo>
                            <a:pt x="2347913" y="71437"/>
                          </a:lnTo>
                          <a:lnTo>
                            <a:pt x="2366963" y="80962"/>
                          </a:lnTo>
                          <a:lnTo>
                            <a:pt x="2386013" y="90487"/>
                          </a:lnTo>
                          <a:lnTo>
                            <a:pt x="2409825" y="95250"/>
                          </a:lnTo>
                          <a:lnTo>
                            <a:pt x="2462213" y="85725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46" name="Freeform 45"/>
                    <p:cNvSpPr/>
                    <p:nvPr/>
                  </p:nvSpPr>
                  <p:spPr>
                    <a:xfrm>
                      <a:off x="6319838" y="823913"/>
                      <a:ext cx="828675" cy="1762125"/>
                    </a:xfrm>
                    <a:custGeom>
                      <a:avLst/>
                      <a:gdLst>
                        <a:gd name="connsiteX0" fmla="*/ 0 w 828675"/>
                        <a:gd name="connsiteY0" fmla="*/ 1762125 h 1762125"/>
                        <a:gd name="connsiteX1" fmla="*/ 23812 w 828675"/>
                        <a:gd name="connsiteY1" fmla="*/ 1714500 h 1762125"/>
                        <a:gd name="connsiteX2" fmla="*/ 23812 w 828675"/>
                        <a:gd name="connsiteY2" fmla="*/ 1700212 h 1762125"/>
                        <a:gd name="connsiteX3" fmla="*/ 57150 w 828675"/>
                        <a:gd name="connsiteY3" fmla="*/ 1681162 h 1762125"/>
                        <a:gd name="connsiteX4" fmla="*/ 66675 w 828675"/>
                        <a:gd name="connsiteY4" fmla="*/ 1657350 h 1762125"/>
                        <a:gd name="connsiteX5" fmla="*/ 80962 w 828675"/>
                        <a:gd name="connsiteY5" fmla="*/ 1647825 h 1762125"/>
                        <a:gd name="connsiteX6" fmla="*/ 104775 w 828675"/>
                        <a:gd name="connsiteY6" fmla="*/ 1633537 h 1762125"/>
                        <a:gd name="connsiteX7" fmla="*/ 128587 w 828675"/>
                        <a:gd name="connsiteY7" fmla="*/ 1624012 h 1762125"/>
                        <a:gd name="connsiteX8" fmla="*/ 147637 w 828675"/>
                        <a:gd name="connsiteY8" fmla="*/ 1609725 h 1762125"/>
                        <a:gd name="connsiteX9" fmla="*/ 161925 w 828675"/>
                        <a:gd name="connsiteY9" fmla="*/ 1581150 h 1762125"/>
                        <a:gd name="connsiteX10" fmla="*/ 171450 w 828675"/>
                        <a:gd name="connsiteY10" fmla="*/ 1562100 h 1762125"/>
                        <a:gd name="connsiteX11" fmla="*/ 180975 w 828675"/>
                        <a:gd name="connsiteY11" fmla="*/ 1543050 h 1762125"/>
                        <a:gd name="connsiteX12" fmla="*/ 190500 w 828675"/>
                        <a:gd name="connsiteY12" fmla="*/ 1519237 h 1762125"/>
                        <a:gd name="connsiteX13" fmla="*/ 204787 w 828675"/>
                        <a:gd name="connsiteY13" fmla="*/ 1500187 h 1762125"/>
                        <a:gd name="connsiteX14" fmla="*/ 204787 w 828675"/>
                        <a:gd name="connsiteY14" fmla="*/ 1481137 h 1762125"/>
                        <a:gd name="connsiteX15" fmla="*/ 209550 w 828675"/>
                        <a:gd name="connsiteY15" fmla="*/ 1457325 h 1762125"/>
                        <a:gd name="connsiteX16" fmla="*/ 209550 w 828675"/>
                        <a:gd name="connsiteY16" fmla="*/ 1433512 h 1762125"/>
                        <a:gd name="connsiteX17" fmla="*/ 204787 w 828675"/>
                        <a:gd name="connsiteY17" fmla="*/ 1390650 h 1762125"/>
                        <a:gd name="connsiteX18" fmla="*/ 204787 w 828675"/>
                        <a:gd name="connsiteY18" fmla="*/ 1352550 h 1762125"/>
                        <a:gd name="connsiteX19" fmla="*/ 200025 w 828675"/>
                        <a:gd name="connsiteY19" fmla="*/ 1295400 h 1762125"/>
                        <a:gd name="connsiteX20" fmla="*/ 204787 w 828675"/>
                        <a:gd name="connsiteY20" fmla="*/ 1252537 h 1762125"/>
                        <a:gd name="connsiteX21" fmla="*/ 204787 w 828675"/>
                        <a:gd name="connsiteY21" fmla="*/ 1219200 h 1762125"/>
                        <a:gd name="connsiteX22" fmla="*/ 200025 w 828675"/>
                        <a:gd name="connsiteY22" fmla="*/ 1200150 h 1762125"/>
                        <a:gd name="connsiteX23" fmla="*/ 200025 w 828675"/>
                        <a:gd name="connsiteY23" fmla="*/ 1200150 h 1762125"/>
                        <a:gd name="connsiteX24" fmla="*/ 219075 w 828675"/>
                        <a:gd name="connsiteY24" fmla="*/ 1143000 h 1762125"/>
                        <a:gd name="connsiteX25" fmla="*/ 233362 w 828675"/>
                        <a:gd name="connsiteY25" fmla="*/ 1123950 h 1762125"/>
                        <a:gd name="connsiteX26" fmla="*/ 252412 w 828675"/>
                        <a:gd name="connsiteY26" fmla="*/ 1104900 h 1762125"/>
                        <a:gd name="connsiteX27" fmla="*/ 266700 w 828675"/>
                        <a:gd name="connsiteY27" fmla="*/ 1095375 h 1762125"/>
                        <a:gd name="connsiteX28" fmla="*/ 280987 w 828675"/>
                        <a:gd name="connsiteY28" fmla="*/ 1076325 h 1762125"/>
                        <a:gd name="connsiteX29" fmla="*/ 290512 w 828675"/>
                        <a:gd name="connsiteY29" fmla="*/ 1057275 h 1762125"/>
                        <a:gd name="connsiteX30" fmla="*/ 304800 w 828675"/>
                        <a:gd name="connsiteY30" fmla="*/ 1042987 h 1762125"/>
                        <a:gd name="connsiteX31" fmla="*/ 319087 w 828675"/>
                        <a:gd name="connsiteY31" fmla="*/ 1033462 h 1762125"/>
                        <a:gd name="connsiteX32" fmla="*/ 342900 w 828675"/>
                        <a:gd name="connsiteY32" fmla="*/ 1023937 h 1762125"/>
                        <a:gd name="connsiteX33" fmla="*/ 361950 w 828675"/>
                        <a:gd name="connsiteY33" fmla="*/ 1019175 h 1762125"/>
                        <a:gd name="connsiteX34" fmla="*/ 381000 w 828675"/>
                        <a:gd name="connsiteY34" fmla="*/ 1009650 h 1762125"/>
                        <a:gd name="connsiteX35" fmla="*/ 404812 w 828675"/>
                        <a:gd name="connsiteY35" fmla="*/ 990600 h 1762125"/>
                        <a:gd name="connsiteX36" fmla="*/ 419100 w 828675"/>
                        <a:gd name="connsiteY36" fmla="*/ 971550 h 1762125"/>
                        <a:gd name="connsiteX37" fmla="*/ 442912 w 828675"/>
                        <a:gd name="connsiteY37" fmla="*/ 957262 h 1762125"/>
                        <a:gd name="connsiteX38" fmla="*/ 471487 w 828675"/>
                        <a:gd name="connsiteY38" fmla="*/ 938212 h 1762125"/>
                        <a:gd name="connsiteX39" fmla="*/ 481012 w 828675"/>
                        <a:gd name="connsiteY39" fmla="*/ 909637 h 1762125"/>
                        <a:gd name="connsiteX40" fmla="*/ 490537 w 828675"/>
                        <a:gd name="connsiteY40" fmla="*/ 885825 h 1762125"/>
                        <a:gd name="connsiteX41" fmla="*/ 490537 w 828675"/>
                        <a:gd name="connsiteY41" fmla="*/ 885825 h 1762125"/>
                        <a:gd name="connsiteX42" fmla="*/ 495300 w 828675"/>
                        <a:gd name="connsiteY42" fmla="*/ 833437 h 1762125"/>
                        <a:gd name="connsiteX43" fmla="*/ 504825 w 828675"/>
                        <a:gd name="connsiteY43" fmla="*/ 790575 h 1762125"/>
                        <a:gd name="connsiteX44" fmla="*/ 504825 w 828675"/>
                        <a:gd name="connsiteY44" fmla="*/ 771525 h 1762125"/>
                        <a:gd name="connsiteX45" fmla="*/ 504825 w 828675"/>
                        <a:gd name="connsiteY45" fmla="*/ 747712 h 1762125"/>
                        <a:gd name="connsiteX46" fmla="*/ 504825 w 828675"/>
                        <a:gd name="connsiteY46" fmla="*/ 719137 h 1762125"/>
                        <a:gd name="connsiteX47" fmla="*/ 509587 w 828675"/>
                        <a:gd name="connsiteY47" fmla="*/ 671512 h 1762125"/>
                        <a:gd name="connsiteX48" fmla="*/ 509587 w 828675"/>
                        <a:gd name="connsiteY48" fmla="*/ 642937 h 1762125"/>
                        <a:gd name="connsiteX49" fmla="*/ 528637 w 828675"/>
                        <a:gd name="connsiteY49" fmla="*/ 604837 h 1762125"/>
                        <a:gd name="connsiteX50" fmla="*/ 538162 w 828675"/>
                        <a:gd name="connsiteY50" fmla="*/ 585787 h 1762125"/>
                        <a:gd name="connsiteX51" fmla="*/ 557212 w 828675"/>
                        <a:gd name="connsiteY51" fmla="*/ 566737 h 1762125"/>
                        <a:gd name="connsiteX52" fmla="*/ 571500 w 828675"/>
                        <a:gd name="connsiteY52" fmla="*/ 533400 h 1762125"/>
                        <a:gd name="connsiteX53" fmla="*/ 604837 w 828675"/>
                        <a:gd name="connsiteY53" fmla="*/ 504825 h 1762125"/>
                        <a:gd name="connsiteX54" fmla="*/ 619125 w 828675"/>
                        <a:gd name="connsiteY54" fmla="*/ 485775 h 1762125"/>
                        <a:gd name="connsiteX55" fmla="*/ 633412 w 828675"/>
                        <a:gd name="connsiteY55" fmla="*/ 461962 h 1762125"/>
                        <a:gd name="connsiteX56" fmla="*/ 642937 w 828675"/>
                        <a:gd name="connsiteY56" fmla="*/ 438150 h 1762125"/>
                        <a:gd name="connsiteX57" fmla="*/ 652462 w 828675"/>
                        <a:gd name="connsiteY57" fmla="*/ 409575 h 1762125"/>
                        <a:gd name="connsiteX58" fmla="*/ 652462 w 828675"/>
                        <a:gd name="connsiteY58" fmla="*/ 385762 h 1762125"/>
                        <a:gd name="connsiteX59" fmla="*/ 666750 w 828675"/>
                        <a:gd name="connsiteY59" fmla="*/ 352425 h 1762125"/>
                        <a:gd name="connsiteX60" fmla="*/ 681037 w 828675"/>
                        <a:gd name="connsiteY60" fmla="*/ 319087 h 1762125"/>
                        <a:gd name="connsiteX61" fmla="*/ 704850 w 828675"/>
                        <a:gd name="connsiteY61" fmla="*/ 300037 h 1762125"/>
                        <a:gd name="connsiteX62" fmla="*/ 704850 w 828675"/>
                        <a:gd name="connsiteY62" fmla="*/ 300037 h 1762125"/>
                        <a:gd name="connsiteX63" fmla="*/ 766762 w 828675"/>
                        <a:gd name="connsiteY63" fmla="*/ 242887 h 1762125"/>
                        <a:gd name="connsiteX64" fmla="*/ 781050 w 828675"/>
                        <a:gd name="connsiteY64" fmla="*/ 214312 h 1762125"/>
                        <a:gd name="connsiteX65" fmla="*/ 776287 w 828675"/>
                        <a:gd name="connsiteY65" fmla="*/ 166687 h 1762125"/>
                        <a:gd name="connsiteX66" fmla="*/ 781050 w 828675"/>
                        <a:gd name="connsiteY66" fmla="*/ 138112 h 1762125"/>
                        <a:gd name="connsiteX67" fmla="*/ 795337 w 828675"/>
                        <a:gd name="connsiteY67" fmla="*/ 114300 h 1762125"/>
                        <a:gd name="connsiteX68" fmla="*/ 814387 w 828675"/>
                        <a:gd name="connsiteY68" fmla="*/ 90487 h 1762125"/>
                        <a:gd name="connsiteX69" fmla="*/ 828675 w 828675"/>
                        <a:gd name="connsiteY69" fmla="*/ 61912 h 1762125"/>
                        <a:gd name="connsiteX70" fmla="*/ 819150 w 828675"/>
                        <a:gd name="connsiteY70" fmla="*/ 28575 h 1762125"/>
                        <a:gd name="connsiteX71" fmla="*/ 809625 w 828675"/>
                        <a:gd name="connsiteY71" fmla="*/ 0 h 1762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</a:cxnLst>
                      <a:rect l="l" t="t" r="r" b="b"/>
                      <a:pathLst>
                        <a:path w="828675" h="1762125">
                          <a:moveTo>
                            <a:pt x="0" y="1762125"/>
                          </a:moveTo>
                          <a:lnTo>
                            <a:pt x="23812" y="1714500"/>
                          </a:lnTo>
                          <a:lnTo>
                            <a:pt x="23812" y="1700212"/>
                          </a:lnTo>
                          <a:lnTo>
                            <a:pt x="57150" y="1681162"/>
                          </a:lnTo>
                          <a:lnTo>
                            <a:pt x="66675" y="1657350"/>
                          </a:lnTo>
                          <a:lnTo>
                            <a:pt x="80962" y="1647825"/>
                          </a:lnTo>
                          <a:lnTo>
                            <a:pt x="104775" y="1633537"/>
                          </a:lnTo>
                          <a:lnTo>
                            <a:pt x="128587" y="1624012"/>
                          </a:lnTo>
                          <a:lnTo>
                            <a:pt x="147637" y="1609725"/>
                          </a:lnTo>
                          <a:lnTo>
                            <a:pt x="161925" y="1581150"/>
                          </a:lnTo>
                          <a:lnTo>
                            <a:pt x="171450" y="1562100"/>
                          </a:lnTo>
                          <a:lnTo>
                            <a:pt x="180975" y="1543050"/>
                          </a:lnTo>
                          <a:lnTo>
                            <a:pt x="190500" y="1519237"/>
                          </a:lnTo>
                          <a:lnTo>
                            <a:pt x="204787" y="1500187"/>
                          </a:lnTo>
                          <a:lnTo>
                            <a:pt x="204787" y="1481137"/>
                          </a:lnTo>
                          <a:lnTo>
                            <a:pt x="209550" y="1457325"/>
                          </a:lnTo>
                          <a:lnTo>
                            <a:pt x="209550" y="1433512"/>
                          </a:lnTo>
                          <a:lnTo>
                            <a:pt x="204787" y="1390650"/>
                          </a:lnTo>
                          <a:lnTo>
                            <a:pt x="204787" y="1352550"/>
                          </a:lnTo>
                          <a:lnTo>
                            <a:pt x="200025" y="1295400"/>
                          </a:lnTo>
                          <a:lnTo>
                            <a:pt x="204787" y="1252537"/>
                          </a:lnTo>
                          <a:lnTo>
                            <a:pt x="204787" y="1219200"/>
                          </a:lnTo>
                          <a:lnTo>
                            <a:pt x="200025" y="1200150"/>
                          </a:lnTo>
                          <a:lnTo>
                            <a:pt x="200025" y="1200150"/>
                          </a:lnTo>
                          <a:lnTo>
                            <a:pt x="219075" y="1143000"/>
                          </a:lnTo>
                          <a:lnTo>
                            <a:pt x="233362" y="1123950"/>
                          </a:lnTo>
                          <a:lnTo>
                            <a:pt x="252412" y="1104900"/>
                          </a:lnTo>
                          <a:lnTo>
                            <a:pt x="266700" y="1095375"/>
                          </a:lnTo>
                          <a:lnTo>
                            <a:pt x="280987" y="1076325"/>
                          </a:lnTo>
                          <a:lnTo>
                            <a:pt x="290512" y="1057275"/>
                          </a:lnTo>
                          <a:lnTo>
                            <a:pt x="304800" y="1042987"/>
                          </a:lnTo>
                          <a:lnTo>
                            <a:pt x="319087" y="1033462"/>
                          </a:lnTo>
                          <a:lnTo>
                            <a:pt x="342900" y="1023937"/>
                          </a:lnTo>
                          <a:lnTo>
                            <a:pt x="361950" y="1019175"/>
                          </a:lnTo>
                          <a:lnTo>
                            <a:pt x="381000" y="1009650"/>
                          </a:lnTo>
                          <a:lnTo>
                            <a:pt x="404812" y="990600"/>
                          </a:lnTo>
                          <a:lnTo>
                            <a:pt x="419100" y="971550"/>
                          </a:lnTo>
                          <a:lnTo>
                            <a:pt x="442912" y="957262"/>
                          </a:lnTo>
                          <a:lnTo>
                            <a:pt x="471487" y="938212"/>
                          </a:lnTo>
                          <a:lnTo>
                            <a:pt x="481012" y="909637"/>
                          </a:lnTo>
                          <a:lnTo>
                            <a:pt x="490537" y="885825"/>
                          </a:lnTo>
                          <a:lnTo>
                            <a:pt x="490537" y="885825"/>
                          </a:lnTo>
                          <a:lnTo>
                            <a:pt x="495300" y="833437"/>
                          </a:lnTo>
                          <a:lnTo>
                            <a:pt x="504825" y="790575"/>
                          </a:lnTo>
                          <a:lnTo>
                            <a:pt x="504825" y="771525"/>
                          </a:lnTo>
                          <a:lnTo>
                            <a:pt x="504825" y="747712"/>
                          </a:lnTo>
                          <a:lnTo>
                            <a:pt x="504825" y="719137"/>
                          </a:lnTo>
                          <a:lnTo>
                            <a:pt x="509587" y="671512"/>
                          </a:lnTo>
                          <a:lnTo>
                            <a:pt x="509587" y="642937"/>
                          </a:lnTo>
                          <a:lnTo>
                            <a:pt x="528637" y="604837"/>
                          </a:lnTo>
                          <a:lnTo>
                            <a:pt x="538162" y="585787"/>
                          </a:lnTo>
                          <a:lnTo>
                            <a:pt x="557212" y="566737"/>
                          </a:lnTo>
                          <a:lnTo>
                            <a:pt x="571500" y="533400"/>
                          </a:lnTo>
                          <a:lnTo>
                            <a:pt x="604837" y="504825"/>
                          </a:lnTo>
                          <a:lnTo>
                            <a:pt x="619125" y="485775"/>
                          </a:lnTo>
                          <a:lnTo>
                            <a:pt x="633412" y="461962"/>
                          </a:lnTo>
                          <a:lnTo>
                            <a:pt x="642937" y="438150"/>
                          </a:lnTo>
                          <a:lnTo>
                            <a:pt x="652462" y="409575"/>
                          </a:lnTo>
                          <a:lnTo>
                            <a:pt x="652462" y="385762"/>
                          </a:lnTo>
                          <a:lnTo>
                            <a:pt x="666750" y="352425"/>
                          </a:lnTo>
                          <a:lnTo>
                            <a:pt x="681037" y="319087"/>
                          </a:lnTo>
                          <a:lnTo>
                            <a:pt x="704850" y="300037"/>
                          </a:lnTo>
                          <a:lnTo>
                            <a:pt x="704850" y="300037"/>
                          </a:lnTo>
                          <a:lnTo>
                            <a:pt x="766762" y="242887"/>
                          </a:lnTo>
                          <a:lnTo>
                            <a:pt x="781050" y="214312"/>
                          </a:lnTo>
                          <a:lnTo>
                            <a:pt x="776287" y="166687"/>
                          </a:lnTo>
                          <a:lnTo>
                            <a:pt x="781050" y="138112"/>
                          </a:lnTo>
                          <a:lnTo>
                            <a:pt x="795337" y="114300"/>
                          </a:lnTo>
                          <a:lnTo>
                            <a:pt x="814387" y="90487"/>
                          </a:lnTo>
                          <a:lnTo>
                            <a:pt x="828675" y="61912"/>
                          </a:lnTo>
                          <a:lnTo>
                            <a:pt x="819150" y="28575"/>
                          </a:lnTo>
                          <a:lnTo>
                            <a:pt x="809625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49" name="Freeform 48"/>
                    <p:cNvSpPr/>
                    <p:nvPr/>
                  </p:nvSpPr>
                  <p:spPr>
                    <a:xfrm>
                      <a:off x="3271837" y="2740819"/>
                      <a:ext cx="247650" cy="300038"/>
                    </a:xfrm>
                    <a:custGeom>
                      <a:avLst/>
                      <a:gdLst>
                        <a:gd name="connsiteX0" fmla="*/ 0 w 247650"/>
                        <a:gd name="connsiteY0" fmla="*/ 0 h 300038"/>
                        <a:gd name="connsiteX1" fmla="*/ 85725 w 247650"/>
                        <a:gd name="connsiteY1" fmla="*/ 57150 h 300038"/>
                        <a:gd name="connsiteX2" fmla="*/ 100013 w 247650"/>
                        <a:gd name="connsiteY2" fmla="*/ 42863 h 300038"/>
                        <a:gd name="connsiteX3" fmla="*/ 100013 w 247650"/>
                        <a:gd name="connsiteY3" fmla="*/ 42863 h 300038"/>
                        <a:gd name="connsiteX4" fmla="*/ 161925 w 247650"/>
                        <a:gd name="connsiteY4" fmla="*/ 52388 h 300038"/>
                        <a:gd name="connsiteX5" fmla="*/ 171450 w 247650"/>
                        <a:gd name="connsiteY5" fmla="*/ 66675 h 300038"/>
                        <a:gd name="connsiteX6" fmla="*/ 176213 w 247650"/>
                        <a:gd name="connsiteY6" fmla="*/ 95250 h 300038"/>
                        <a:gd name="connsiteX7" fmla="*/ 185738 w 247650"/>
                        <a:gd name="connsiteY7" fmla="*/ 128588 h 300038"/>
                        <a:gd name="connsiteX8" fmla="*/ 185738 w 247650"/>
                        <a:gd name="connsiteY8" fmla="*/ 147638 h 300038"/>
                        <a:gd name="connsiteX9" fmla="*/ 185738 w 247650"/>
                        <a:gd name="connsiteY9" fmla="*/ 171450 h 300038"/>
                        <a:gd name="connsiteX10" fmla="*/ 200025 w 247650"/>
                        <a:gd name="connsiteY10" fmla="*/ 214313 h 300038"/>
                        <a:gd name="connsiteX11" fmla="*/ 223838 w 247650"/>
                        <a:gd name="connsiteY11" fmla="*/ 266700 h 300038"/>
                        <a:gd name="connsiteX12" fmla="*/ 247650 w 247650"/>
                        <a:gd name="connsiteY12" fmla="*/ 300038 h 3000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47650" h="300038">
                          <a:moveTo>
                            <a:pt x="0" y="0"/>
                          </a:moveTo>
                          <a:lnTo>
                            <a:pt x="85725" y="57150"/>
                          </a:lnTo>
                          <a:lnTo>
                            <a:pt x="100013" y="42863"/>
                          </a:lnTo>
                          <a:lnTo>
                            <a:pt x="100013" y="42863"/>
                          </a:lnTo>
                          <a:lnTo>
                            <a:pt x="161925" y="52388"/>
                          </a:lnTo>
                          <a:lnTo>
                            <a:pt x="171450" y="66675"/>
                          </a:lnTo>
                          <a:lnTo>
                            <a:pt x="176213" y="95250"/>
                          </a:lnTo>
                          <a:lnTo>
                            <a:pt x="185738" y="128588"/>
                          </a:lnTo>
                          <a:lnTo>
                            <a:pt x="185738" y="147638"/>
                          </a:lnTo>
                          <a:lnTo>
                            <a:pt x="185738" y="171450"/>
                          </a:lnTo>
                          <a:lnTo>
                            <a:pt x="200025" y="214313"/>
                          </a:lnTo>
                          <a:lnTo>
                            <a:pt x="223838" y="266700"/>
                          </a:lnTo>
                          <a:lnTo>
                            <a:pt x="247650" y="300038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0" name="Freeform 49"/>
                    <p:cNvSpPr/>
                    <p:nvPr/>
                  </p:nvSpPr>
                  <p:spPr>
                    <a:xfrm>
                      <a:off x="3233738" y="2462213"/>
                      <a:ext cx="76200" cy="285750"/>
                    </a:xfrm>
                    <a:custGeom>
                      <a:avLst/>
                      <a:gdLst>
                        <a:gd name="connsiteX0" fmla="*/ 42862 w 76200"/>
                        <a:gd name="connsiteY0" fmla="*/ 285750 h 285750"/>
                        <a:gd name="connsiteX1" fmla="*/ 0 w 76200"/>
                        <a:gd name="connsiteY1" fmla="*/ 247650 h 285750"/>
                        <a:gd name="connsiteX2" fmla="*/ 9525 w 76200"/>
                        <a:gd name="connsiteY2" fmla="*/ 219075 h 285750"/>
                        <a:gd name="connsiteX3" fmla="*/ 19050 w 76200"/>
                        <a:gd name="connsiteY3" fmla="*/ 209550 h 285750"/>
                        <a:gd name="connsiteX4" fmla="*/ 38100 w 76200"/>
                        <a:gd name="connsiteY4" fmla="*/ 190500 h 285750"/>
                        <a:gd name="connsiteX5" fmla="*/ 33337 w 76200"/>
                        <a:gd name="connsiteY5" fmla="*/ 157162 h 285750"/>
                        <a:gd name="connsiteX6" fmla="*/ 23812 w 76200"/>
                        <a:gd name="connsiteY6" fmla="*/ 138112 h 285750"/>
                        <a:gd name="connsiteX7" fmla="*/ 28575 w 76200"/>
                        <a:gd name="connsiteY7" fmla="*/ 104775 h 285750"/>
                        <a:gd name="connsiteX8" fmla="*/ 28575 w 76200"/>
                        <a:gd name="connsiteY8" fmla="*/ 71437 h 285750"/>
                        <a:gd name="connsiteX9" fmla="*/ 47625 w 76200"/>
                        <a:gd name="connsiteY9" fmla="*/ 61912 h 285750"/>
                        <a:gd name="connsiteX10" fmla="*/ 71437 w 76200"/>
                        <a:gd name="connsiteY10" fmla="*/ 47625 h 285750"/>
                        <a:gd name="connsiteX11" fmla="*/ 76200 w 76200"/>
                        <a:gd name="connsiteY11" fmla="*/ 23812 h 285750"/>
                        <a:gd name="connsiteX12" fmla="*/ 76200 w 76200"/>
                        <a:gd name="connsiteY12" fmla="*/ 23812 h 285750"/>
                        <a:gd name="connsiteX13" fmla="*/ 28575 w 76200"/>
                        <a:gd name="connsiteY13" fmla="*/ 0 h 2857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76200" h="285750">
                          <a:moveTo>
                            <a:pt x="42862" y="285750"/>
                          </a:moveTo>
                          <a:lnTo>
                            <a:pt x="0" y="247650"/>
                          </a:lnTo>
                          <a:lnTo>
                            <a:pt x="9525" y="219075"/>
                          </a:lnTo>
                          <a:lnTo>
                            <a:pt x="19050" y="209550"/>
                          </a:lnTo>
                          <a:lnTo>
                            <a:pt x="38100" y="190500"/>
                          </a:lnTo>
                          <a:lnTo>
                            <a:pt x="33337" y="157162"/>
                          </a:lnTo>
                          <a:lnTo>
                            <a:pt x="23812" y="138112"/>
                          </a:lnTo>
                          <a:lnTo>
                            <a:pt x="28575" y="104775"/>
                          </a:lnTo>
                          <a:lnTo>
                            <a:pt x="28575" y="71437"/>
                          </a:lnTo>
                          <a:lnTo>
                            <a:pt x="47625" y="61912"/>
                          </a:lnTo>
                          <a:lnTo>
                            <a:pt x="71437" y="47625"/>
                          </a:lnTo>
                          <a:lnTo>
                            <a:pt x="76200" y="23812"/>
                          </a:lnTo>
                          <a:lnTo>
                            <a:pt x="76200" y="23812"/>
                          </a:lnTo>
                          <a:lnTo>
                            <a:pt x="28575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1" name="Freeform 50"/>
                    <p:cNvSpPr/>
                    <p:nvPr/>
                  </p:nvSpPr>
                  <p:spPr>
                    <a:xfrm>
                      <a:off x="2562225" y="1900238"/>
                      <a:ext cx="195263" cy="200025"/>
                    </a:xfrm>
                    <a:custGeom>
                      <a:avLst/>
                      <a:gdLst>
                        <a:gd name="connsiteX0" fmla="*/ 0 w 195263"/>
                        <a:gd name="connsiteY0" fmla="*/ 0 h 200025"/>
                        <a:gd name="connsiteX1" fmla="*/ 42863 w 195263"/>
                        <a:gd name="connsiteY1" fmla="*/ 28575 h 200025"/>
                        <a:gd name="connsiteX2" fmla="*/ 61913 w 195263"/>
                        <a:gd name="connsiteY2" fmla="*/ 42862 h 200025"/>
                        <a:gd name="connsiteX3" fmla="*/ 76200 w 195263"/>
                        <a:gd name="connsiteY3" fmla="*/ 57150 h 200025"/>
                        <a:gd name="connsiteX4" fmla="*/ 90488 w 195263"/>
                        <a:gd name="connsiteY4" fmla="*/ 71437 h 200025"/>
                        <a:gd name="connsiteX5" fmla="*/ 104775 w 195263"/>
                        <a:gd name="connsiteY5" fmla="*/ 90487 h 200025"/>
                        <a:gd name="connsiteX6" fmla="*/ 114300 w 195263"/>
                        <a:gd name="connsiteY6" fmla="*/ 109537 h 200025"/>
                        <a:gd name="connsiteX7" fmla="*/ 119063 w 195263"/>
                        <a:gd name="connsiteY7" fmla="*/ 133350 h 200025"/>
                        <a:gd name="connsiteX8" fmla="*/ 128588 w 195263"/>
                        <a:gd name="connsiteY8" fmla="*/ 147637 h 200025"/>
                        <a:gd name="connsiteX9" fmla="*/ 142875 w 195263"/>
                        <a:gd name="connsiteY9" fmla="*/ 161925 h 200025"/>
                        <a:gd name="connsiteX10" fmla="*/ 152400 w 195263"/>
                        <a:gd name="connsiteY10" fmla="*/ 176212 h 200025"/>
                        <a:gd name="connsiteX11" fmla="*/ 166688 w 195263"/>
                        <a:gd name="connsiteY11" fmla="*/ 195262 h 200025"/>
                        <a:gd name="connsiteX12" fmla="*/ 176213 w 195263"/>
                        <a:gd name="connsiteY12" fmla="*/ 200025 h 200025"/>
                        <a:gd name="connsiteX13" fmla="*/ 195263 w 195263"/>
                        <a:gd name="connsiteY13" fmla="*/ 200025 h 2000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95263" h="200025">
                          <a:moveTo>
                            <a:pt x="0" y="0"/>
                          </a:moveTo>
                          <a:lnTo>
                            <a:pt x="42863" y="28575"/>
                          </a:lnTo>
                          <a:lnTo>
                            <a:pt x="61913" y="42862"/>
                          </a:lnTo>
                          <a:lnTo>
                            <a:pt x="76200" y="57150"/>
                          </a:lnTo>
                          <a:lnTo>
                            <a:pt x="90488" y="71437"/>
                          </a:lnTo>
                          <a:lnTo>
                            <a:pt x="104775" y="90487"/>
                          </a:lnTo>
                          <a:lnTo>
                            <a:pt x="114300" y="109537"/>
                          </a:lnTo>
                          <a:lnTo>
                            <a:pt x="119063" y="133350"/>
                          </a:lnTo>
                          <a:lnTo>
                            <a:pt x="128588" y="147637"/>
                          </a:lnTo>
                          <a:lnTo>
                            <a:pt x="142875" y="161925"/>
                          </a:lnTo>
                          <a:lnTo>
                            <a:pt x="152400" y="176212"/>
                          </a:lnTo>
                          <a:lnTo>
                            <a:pt x="166688" y="195262"/>
                          </a:lnTo>
                          <a:lnTo>
                            <a:pt x="176213" y="200025"/>
                          </a:lnTo>
                          <a:lnTo>
                            <a:pt x="195263" y="200025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2" name="Freeform 51"/>
                    <p:cNvSpPr/>
                    <p:nvPr/>
                  </p:nvSpPr>
                  <p:spPr>
                    <a:xfrm>
                      <a:off x="2757488" y="2095500"/>
                      <a:ext cx="509587" cy="371475"/>
                    </a:xfrm>
                    <a:custGeom>
                      <a:avLst/>
                      <a:gdLst>
                        <a:gd name="connsiteX0" fmla="*/ 0 w 509587"/>
                        <a:gd name="connsiteY0" fmla="*/ 0 h 371475"/>
                        <a:gd name="connsiteX1" fmla="*/ 52387 w 509587"/>
                        <a:gd name="connsiteY1" fmla="*/ 38100 h 371475"/>
                        <a:gd name="connsiteX2" fmla="*/ 61912 w 509587"/>
                        <a:gd name="connsiteY2" fmla="*/ 52388 h 371475"/>
                        <a:gd name="connsiteX3" fmla="*/ 76200 w 509587"/>
                        <a:gd name="connsiteY3" fmla="*/ 57150 h 371475"/>
                        <a:gd name="connsiteX4" fmla="*/ 95250 w 509587"/>
                        <a:gd name="connsiteY4" fmla="*/ 76200 h 371475"/>
                        <a:gd name="connsiteX5" fmla="*/ 104775 w 509587"/>
                        <a:gd name="connsiteY5" fmla="*/ 90488 h 371475"/>
                        <a:gd name="connsiteX6" fmla="*/ 123825 w 509587"/>
                        <a:gd name="connsiteY6" fmla="*/ 95250 h 371475"/>
                        <a:gd name="connsiteX7" fmla="*/ 142875 w 509587"/>
                        <a:gd name="connsiteY7" fmla="*/ 104775 h 371475"/>
                        <a:gd name="connsiteX8" fmla="*/ 157162 w 509587"/>
                        <a:gd name="connsiteY8" fmla="*/ 119063 h 371475"/>
                        <a:gd name="connsiteX9" fmla="*/ 185737 w 509587"/>
                        <a:gd name="connsiteY9" fmla="*/ 152400 h 371475"/>
                        <a:gd name="connsiteX10" fmla="*/ 209550 w 509587"/>
                        <a:gd name="connsiteY10" fmla="*/ 171450 h 371475"/>
                        <a:gd name="connsiteX11" fmla="*/ 233362 w 509587"/>
                        <a:gd name="connsiteY11" fmla="*/ 176213 h 371475"/>
                        <a:gd name="connsiteX12" fmla="*/ 257175 w 509587"/>
                        <a:gd name="connsiteY12" fmla="*/ 195263 h 371475"/>
                        <a:gd name="connsiteX13" fmla="*/ 276225 w 509587"/>
                        <a:gd name="connsiteY13" fmla="*/ 209550 h 371475"/>
                        <a:gd name="connsiteX14" fmla="*/ 300037 w 509587"/>
                        <a:gd name="connsiteY14" fmla="*/ 223838 h 371475"/>
                        <a:gd name="connsiteX15" fmla="*/ 314325 w 509587"/>
                        <a:gd name="connsiteY15" fmla="*/ 242888 h 371475"/>
                        <a:gd name="connsiteX16" fmla="*/ 333375 w 509587"/>
                        <a:gd name="connsiteY16" fmla="*/ 266700 h 371475"/>
                        <a:gd name="connsiteX17" fmla="*/ 347662 w 509587"/>
                        <a:gd name="connsiteY17" fmla="*/ 285750 h 371475"/>
                        <a:gd name="connsiteX18" fmla="*/ 509587 w 509587"/>
                        <a:gd name="connsiteY18" fmla="*/ 371475 h 3714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509587" h="371475">
                          <a:moveTo>
                            <a:pt x="0" y="0"/>
                          </a:moveTo>
                          <a:lnTo>
                            <a:pt x="52387" y="38100"/>
                          </a:lnTo>
                          <a:lnTo>
                            <a:pt x="61912" y="52388"/>
                          </a:lnTo>
                          <a:lnTo>
                            <a:pt x="76200" y="57150"/>
                          </a:lnTo>
                          <a:lnTo>
                            <a:pt x="95250" y="76200"/>
                          </a:lnTo>
                          <a:lnTo>
                            <a:pt x="104775" y="90488"/>
                          </a:lnTo>
                          <a:lnTo>
                            <a:pt x="123825" y="95250"/>
                          </a:lnTo>
                          <a:lnTo>
                            <a:pt x="142875" y="104775"/>
                          </a:lnTo>
                          <a:lnTo>
                            <a:pt x="157162" y="119063"/>
                          </a:lnTo>
                          <a:lnTo>
                            <a:pt x="185737" y="152400"/>
                          </a:lnTo>
                          <a:lnTo>
                            <a:pt x="209550" y="171450"/>
                          </a:lnTo>
                          <a:lnTo>
                            <a:pt x="233362" y="176213"/>
                          </a:lnTo>
                          <a:lnTo>
                            <a:pt x="257175" y="195263"/>
                          </a:lnTo>
                          <a:lnTo>
                            <a:pt x="276225" y="209550"/>
                          </a:lnTo>
                          <a:lnTo>
                            <a:pt x="300037" y="223838"/>
                          </a:lnTo>
                          <a:lnTo>
                            <a:pt x="314325" y="242888"/>
                          </a:lnTo>
                          <a:lnTo>
                            <a:pt x="333375" y="266700"/>
                          </a:lnTo>
                          <a:lnTo>
                            <a:pt x="347662" y="285750"/>
                          </a:lnTo>
                          <a:lnTo>
                            <a:pt x="509587" y="371475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3" name="Freeform 52"/>
                    <p:cNvSpPr/>
                    <p:nvPr/>
                  </p:nvSpPr>
                  <p:spPr>
                    <a:xfrm>
                      <a:off x="2447925" y="1819275"/>
                      <a:ext cx="128588" cy="85725"/>
                    </a:xfrm>
                    <a:custGeom>
                      <a:avLst/>
                      <a:gdLst>
                        <a:gd name="connsiteX0" fmla="*/ 0 w 128588"/>
                        <a:gd name="connsiteY0" fmla="*/ 28575 h 85725"/>
                        <a:gd name="connsiteX1" fmla="*/ 52388 w 128588"/>
                        <a:gd name="connsiteY1" fmla="*/ 0 h 85725"/>
                        <a:gd name="connsiteX2" fmla="*/ 71438 w 128588"/>
                        <a:gd name="connsiteY2" fmla="*/ 0 h 85725"/>
                        <a:gd name="connsiteX3" fmla="*/ 90488 w 128588"/>
                        <a:gd name="connsiteY3" fmla="*/ 4763 h 85725"/>
                        <a:gd name="connsiteX4" fmla="*/ 100013 w 128588"/>
                        <a:gd name="connsiteY4" fmla="*/ 28575 h 85725"/>
                        <a:gd name="connsiteX5" fmla="*/ 100013 w 128588"/>
                        <a:gd name="connsiteY5" fmla="*/ 52388 h 85725"/>
                        <a:gd name="connsiteX6" fmla="*/ 114300 w 128588"/>
                        <a:gd name="connsiteY6" fmla="*/ 80963 h 85725"/>
                        <a:gd name="connsiteX7" fmla="*/ 128588 w 128588"/>
                        <a:gd name="connsiteY7" fmla="*/ 85725 h 857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8588" h="85725">
                          <a:moveTo>
                            <a:pt x="0" y="28575"/>
                          </a:moveTo>
                          <a:lnTo>
                            <a:pt x="52388" y="0"/>
                          </a:lnTo>
                          <a:lnTo>
                            <a:pt x="71438" y="0"/>
                          </a:lnTo>
                          <a:lnTo>
                            <a:pt x="90488" y="4763"/>
                          </a:lnTo>
                          <a:lnTo>
                            <a:pt x="100013" y="28575"/>
                          </a:lnTo>
                          <a:lnTo>
                            <a:pt x="100013" y="52388"/>
                          </a:lnTo>
                          <a:lnTo>
                            <a:pt x="114300" y="80963"/>
                          </a:lnTo>
                          <a:lnTo>
                            <a:pt x="128588" y="85725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4" name="Freeform 53"/>
                    <p:cNvSpPr/>
                    <p:nvPr/>
                  </p:nvSpPr>
                  <p:spPr>
                    <a:xfrm>
                      <a:off x="2047875" y="1581150"/>
                      <a:ext cx="404813" cy="280988"/>
                    </a:xfrm>
                    <a:custGeom>
                      <a:avLst/>
                      <a:gdLst>
                        <a:gd name="connsiteX0" fmla="*/ 0 w 404813"/>
                        <a:gd name="connsiteY0" fmla="*/ 0 h 280988"/>
                        <a:gd name="connsiteX1" fmla="*/ 57150 w 404813"/>
                        <a:gd name="connsiteY1" fmla="*/ 23813 h 280988"/>
                        <a:gd name="connsiteX2" fmla="*/ 119063 w 404813"/>
                        <a:gd name="connsiteY2" fmla="*/ 61913 h 280988"/>
                        <a:gd name="connsiteX3" fmla="*/ 142875 w 404813"/>
                        <a:gd name="connsiteY3" fmla="*/ 76200 h 280988"/>
                        <a:gd name="connsiteX4" fmla="*/ 142875 w 404813"/>
                        <a:gd name="connsiteY4" fmla="*/ 76200 h 280988"/>
                        <a:gd name="connsiteX5" fmla="*/ 195263 w 404813"/>
                        <a:gd name="connsiteY5" fmla="*/ 109538 h 280988"/>
                        <a:gd name="connsiteX6" fmla="*/ 195263 w 404813"/>
                        <a:gd name="connsiteY6" fmla="*/ 109538 h 280988"/>
                        <a:gd name="connsiteX7" fmla="*/ 238125 w 404813"/>
                        <a:gd name="connsiteY7" fmla="*/ 152400 h 280988"/>
                        <a:gd name="connsiteX8" fmla="*/ 238125 w 404813"/>
                        <a:gd name="connsiteY8" fmla="*/ 152400 h 280988"/>
                        <a:gd name="connsiteX9" fmla="*/ 252413 w 404813"/>
                        <a:gd name="connsiteY9" fmla="*/ 200025 h 280988"/>
                        <a:gd name="connsiteX10" fmla="*/ 257175 w 404813"/>
                        <a:gd name="connsiteY10" fmla="*/ 214313 h 280988"/>
                        <a:gd name="connsiteX11" fmla="*/ 276225 w 404813"/>
                        <a:gd name="connsiteY11" fmla="*/ 233363 h 280988"/>
                        <a:gd name="connsiteX12" fmla="*/ 276225 w 404813"/>
                        <a:gd name="connsiteY12" fmla="*/ 233363 h 280988"/>
                        <a:gd name="connsiteX13" fmla="*/ 333375 w 404813"/>
                        <a:gd name="connsiteY13" fmla="*/ 247650 h 280988"/>
                        <a:gd name="connsiteX14" fmla="*/ 361950 w 404813"/>
                        <a:gd name="connsiteY14" fmla="*/ 257175 h 280988"/>
                        <a:gd name="connsiteX15" fmla="*/ 381000 w 404813"/>
                        <a:gd name="connsiteY15" fmla="*/ 276225 h 280988"/>
                        <a:gd name="connsiteX16" fmla="*/ 395288 w 404813"/>
                        <a:gd name="connsiteY16" fmla="*/ 280988 h 280988"/>
                        <a:gd name="connsiteX17" fmla="*/ 404813 w 404813"/>
                        <a:gd name="connsiteY17" fmla="*/ 261938 h 2809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04813" h="280988">
                          <a:moveTo>
                            <a:pt x="0" y="0"/>
                          </a:moveTo>
                          <a:lnTo>
                            <a:pt x="57150" y="23813"/>
                          </a:lnTo>
                          <a:lnTo>
                            <a:pt x="119063" y="61913"/>
                          </a:lnTo>
                          <a:lnTo>
                            <a:pt x="142875" y="76200"/>
                          </a:lnTo>
                          <a:lnTo>
                            <a:pt x="142875" y="76200"/>
                          </a:lnTo>
                          <a:lnTo>
                            <a:pt x="195263" y="109538"/>
                          </a:lnTo>
                          <a:lnTo>
                            <a:pt x="195263" y="109538"/>
                          </a:lnTo>
                          <a:lnTo>
                            <a:pt x="238125" y="152400"/>
                          </a:lnTo>
                          <a:lnTo>
                            <a:pt x="238125" y="152400"/>
                          </a:lnTo>
                          <a:lnTo>
                            <a:pt x="252413" y="200025"/>
                          </a:lnTo>
                          <a:lnTo>
                            <a:pt x="257175" y="214313"/>
                          </a:lnTo>
                          <a:lnTo>
                            <a:pt x="276225" y="233363"/>
                          </a:lnTo>
                          <a:lnTo>
                            <a:pt x="276225" y="233363"/>
                          </a:lnTo>
                          <a:lnTo>
                            <a:pt x="333375" y="247650"/>
                          </a:lnTo>
                          <a:lnTo>
                            <a:pt x="361950" y="257175"/>
                          </a:lnTo>
                          <a:lnTo>
                            <a:pt x="381000" y="276225"/>
                          </a:lnTo>
                          <a:lnTo>
                            <a:pt x="395288" y="280988"/>
                          </a:lnTo>
                          <a:lnTo>
                            <a:pt x="404813" y="261938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5" name="Freeform 54"/>
                    <p:cNvSpPr/>
                    <p:nvPr/>
                  </p:nvSpPr>
                  <p:spPr>
                    <a:xfrm>
                      <a:off x="1690688" y="628650"/>
                      <a:ext cx="180975" cy="481013"/>
                    </a:xfrm>
                    <a:custGeom>
                      <a:avLst/>
                      <a:gdLst>
                        <a:gd name="connsiteX0" fmla="*/ 180975 w 180975"/>
                        <a:gd name="connsiteY0" fmla="*/ 0 h 481013"/>
                        <a:gd name="connsiteX1" fmla="*/ 157162 w 180975"/>
                        <a:gd name="connsiteY1" fmla="*/ 57150 h 481013"/>
                        <a:gd name="connsiteX2" fmla="*/ 152400 w 180975"/>
                        <a:gd name="connsiteY2" fmla="*/ 85725 h 481013"/>
                        <a:gd name="connsiteX3" fmla="*/ 152400 w 180975"/>
                        <a:gd name="connsiteY3" fmla="*/ 85725 h 481013"/>
                        <a:gd name="connsiteX4" fmla="*/ 128587 w 180975"/>
                        <a:gd name="connsiteY4" fmla="*/ 147638 h 481013"/>
                        <a:gd name="connsiteX5" fmla="*/ 104775 w 180975"/>
                        <a:gd name="connsiteY5" fmla="*/ 147638 h 481013"/>
                        <a:gd name="connsiteX6" fmla="*/ 90487 w 180975"/>
                        <a:gd name="connsiteY6" fmla="*/ 157163 h 481013"/>
                        <a:gd name="connsiteX7" fmla="*/ 66675 w 180975"/>
                        <a:gd name="connsiteY7" fmla="*/ 171450 h 481013"/>
                        <a:gd name="connsiteX8" fmla="*/ 66675 w 180975"/>
                        <a:gd name="connsiteY8" fmla="*/ 190500 h 481013"/>
                        <a:gd name="connsiteX9" fmla="*/ 71437 w 180975"/>
                        <a:gd name="connsiteY9" fmla="*/ 238125 h 481013"/>
                        <a:gd name="connsiteX10" fmla="*/ 71437 w 180975"/>
                        <a:gd name="connsiteY10" fmla="*/ 271463 h 481013"/>
                        <a:gd name="connsiteX11" fmla="*/ 57150 w 180975"/>
                        <a:gd name="connsiteY11" fmla="*/ 290513 h 481013"/>
                        <a:gd name="connsiteX12" fmla="*/ 38100 w 180975"/>
                        <a:gd name="connsiteY12" fmla="*/ 304800 h 481013"/>
                        <a:gd name="connsiteX13" fmla="*/ 19050 w 180975"/>
                        <a:gd name="connsiteY13" fmla="*/ 328613 h 481013"/>
                        <a:gd name="connsiteX14" fmla="*/ 19050 w 180975"/>
                        <a:gd name="connsiteY14" fmla="*/ 328613 h 481013"/>
                        <a:gd name="connsiteX15" fmla="*/ 0 w 180975"/>
                        <a:gd name="connsiteY15" fmla="*/ 381000 h 481013"/>
                        <a:gd name="connsiteX16" fmla="*/ 4762 w 180975"/>
                        <a:gd name="connsiteY16" fmla="*/ 419100 h 481013"/>
                        <a:gd name="connsiteX17" fmla="*/ 14287 w 180975"/>
                        <a:gd name="connsiteY17" fmla="*/ 447675 h 481013"/>
                        <a:gd name="connsiteX18" fmla="*/ 0 w 180975"/>
                        <a:gd name="connsiteY18" fmla="*/ 481013 h 481013"/>
                        <a:gd name="connsiteX19" fmla="*/ 0 w 180975"/>
                        <a:gd name="connsiteY19" fmla="*/ 481013 h 4810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80975" h="481013">
                          <a:moveTo>
                            <a:pt x="180975" y="0"/>
                          </a:moveTo>
                          <a:lnTo>
                            <a:pt x="157162" y="57150"/>
                          </a:lnTo>
                          <a:lnTo>
                            <a:pt x="152400" y="85725"/>
                          </a:lnTo>
                          <a:lnTo>
                            <a:pt x="152400" y="85725"/>
                          </a:lnTo>
                          <a:lnTo>
                            <a:pt x="128587" y="147638"/>
                          </a:lnTo>
                          <a:lnTo>
                            <a:pt x="104775" y="147638"/>
                          </a:lnTo>
                          <a:lnTo>
                            <a:pt x="90487" y="157163"/>
                          </a:lnTo>
                          <a:lnTo>
                            <a:pt x="66675" y="171450"/>
                          </a:lnTo>
                          <a:lnTo>
                            <a:pt x="66675" y="190500"/>
                          </a:lnTo>
                          <a:lnTo>
                            <a:pt x="71437" y="238125"/>
                          </a:lnTo>
                          <a:lnTo>
                            <a:pt x="71437" y="271463"/>
                          </a:lnTo>
                          <a:lnTo>
                            <a:pt x="57150" y="290513"/>
                          </a:lnTo>
                          <a:lnTo>
                            <a:pt x="38100" y="304800"/>
                          </a:lnTo>
                          <a:lnTo>
                            <a:pt x="19050" y="328613"/>
                          </a:lnTo>
                          <a:lnTo>
                            <a:pt x="19050" y="328613"/>
                          </a:lnTo>
                          <a:lnTo>
                            <a:pt x="0" y="381000"/>
                          </a:lnTo>
                          <a:lnTo>
                            <a:pt x="4762" y="419100"/>
                          </a:lnTo>
                          <a:lnTo>
                            <a:pt x="14287" y="447675"/>
                          </a:lnTo>
                          <a:lnTo>
                            <a:pt x="0" y="481013"/>
                          </a:lnTo>
                          <a:lnTo>
                            <a:pt x="0" y="481013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6" name="Freeform 55"/>
                    <p:cNvSpPr/>
                    <p:nvPr/>
                  </p:nvSpPr>
                  <p:spPr>
                    <a:xfrm>
                      <a:off x="1643063" y="1104900"/>
                      <a:ext cx="419100" cy="481013"/>
                    </a:xfrm>
                    <a:custGeom>
                      <a:avLst/>
                      <a:gdLst>
                        <a:gd name="connsiteX0" fmla="*/ 52387 w 419100"/>
                        <a:gd name="connsiteY0" fmla="*/ 0 h 481013"/>
                        <a:gd name="connsiteX1" fmla="*/ 14287 w 419100"/>
                        <a:gd name="connsiteY1" fmla="*/ 38100 h 481013"/>
                        <a:gd name="connsiteX2" fmla="*/ 4762 w 419100"/>
                        <a:gd name="connsiteY2" fmla="*/ 66675 h 481013"/>
                        <a:gd name="connsiteX3" fmla="*/ 0 w 419100"/>
                        <a:gd name="connsiteY3" fmla="*/ 90488 h 481013"/>
                        <a:gd name="connsiteX4" fmla="*/ 33337 w 419100"/>
                        <a:gd name="connsiteY4" fmla="*/ 114300 h 481013"/>
                        <a:gd name="connsiteX5" fmla="*/ 57150 w 419100"/>
                        <a:gd name="connsiteY5" fmla="*/ 138113 h 481013"/>
                        <a:gd name="connsiteX6" fmla="*/ 85725 w 419100"/>
                        <a:gd name="connsiteY6" fmla="*/ 157163 h 481013"/>
                        <a:gd name="connsiteX7" fmla="*/ 85725 w 419100"/>
                        <a:gd name="connsiteY7" fmla="*/ 157163 h 481013"/>
                        <a:gd name="connsiteX8" fmla="*/ 123825 w 419100"/>
                        <a:gd name="connsiteY8" fmla="*/ 209550 h 481013"/>
                        <a:gd name="connsiteX9" fmla="*/ 123825 w 419100"/>
                        <a:gd name="connsiteY9" fmla="*/ 209550 h 481013"/>
                        <a:gd name="connsiteX10" fmla="*/ 166687 w 419100"/>
                        <a:gd name="connsiteY10" fmla="*/ 252413 h 481013"/>
                        <a:gd name="connsiteX11" fmla="*/ 185737 w 419100"/>
                        <a:gd name="connsiteY11" fmla="*/ 276225 h 481013"/>
                        <a:gd name="connsiteX12" fmla="*/ 185737 w 419100"/>
                        <a:gd name="connsiteY12" fmla="*/ 276225 h 481013"/>
                        <a:gd name="connsiteX13" fmla="*/ 214312 w 419100"/>
                        <a:gd name="connsiteY13" fmla="*/ 323850 h 481013"/>
                        <a:gd name="connsiteX14" fmla="*/ 242887 w 419100"/>
                        <a:gd name="connsiteY14" fmla="*/ 347663 h 481013"/>
                        <a:gd name="connsiteX15" fmla="*/ 242887 w 419100"/>
                        <a:gd name="connsiteY15" fmla="*/ 347663 h 481013"/>
                        <a:gd name="connsiteX16" fmla="*/ 300037 w 419100"/>
                        <a:gd name="connsiteY16" fmla="*/ 400050 h 481013"/>
                        <a:gd name="connsiteX17" fmla="*/ 342900 w 419100"/>
                        <a:gd name="connsiteY17" fmla="*/ 409575 h 481013"/>
                        <a:gd name="connsiteX18" fmla="*/ 376237 w 419100"/>
                        <a:gd name="connsiteY18" fmla="*/ 423863 h 481013"/>
                        <a:gd name="connsiteX19" fmla="*/ 390525 w 419100"/>
                        <a:gd name="connsiteY19" fmla="*/ 452438 h 481013"/>
                        <a:gd name="connsiteX20" fmla="*/ 414337 w 419100"/>
                        <a:gd name="connsiteY20" fmla="*/ 471488 h 481013"/>
                        <a:gd name="connsiteX21" fmla="*/ 419100 w 419100"/>
                        <a:gd name="connsiteY21" fmla="*/ 481013 h 4810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419100" h="481013">
                          <a:moveTo>
                            <a:pt x="52387" y="0"/>
                          </a:moveTo>
                          <a:lnTo>
                            <a:pt x="14287" y="38100"/>
                          </a:lnTo>
                          <a:lnTo>
                            <a:pt x="4762" y="66675"/>
                          </a:lnTo>
                          <a:lnTo>
                            <a:pt x="0" y="90488"/>
                          </a:lnTo>
                          <a:lnTo>
                            <a:pt x="33337" y="114300"/>
                          </a:lnTo>
                          <a:lnTo>
                            <a:pt x="57150" y="138113"/>
                          </a:lnTo>
                          <a:lnTo>
                            <a:pt x="85725" y="157163"/>
                          </a:lnTo>
                          <a:lnTo>
                            <a:pt x="85725" y="157163"/>
                          </a:lnTo>
                          <a:lnTo>
                            <a:pt x="123825" y="209550"/>
                          </a:lnTo>
                          <a:lnTo>
                            <a:pt x="123825" y="209550"/>
                          </a:lnTo>
                          <a:lnTo>
                            <a:pt x="166687" y="252413"/>
                          </a:lnTo>
                          <a:lnTo>
                            <a:pt x="185737" y="276225"/>
                          </a:lnTo>
                          <a:lnTo>
                            <a:pt x="185737" y="276225"/>
                          </a:lnTo>
                          <a:lnTo>
                            <a:pt x="214312" y="323850"/>
                          </a:lnTo>
                          <a:lnTo>
                            <a:pt x="242887" y="347663"/>
                          </a:lnTo>
                          <a:lnTo>
                            <a:pt x="242887" y="347663"/>
                          </a:lnTo>
                          <a:lnTo>
                            <a:pt x="300037" y="400050"/>
                          </a:lnTo>
                          <a:lnTo>
                            <a:pt x="342900" y="409575"/>
                          </a:lnTo>
                          <a:lnTo>
                            <a:pt x="376237" y="423863"/>
                          </a:lnTo>
                          <a:lnTo>
                            <a:pt x="390525" y="452438"/>
                          </a:lnTo>
                          <a:lnTo>
                            <a:pt x="414337" y="471488"/>
                          </a:lnTo>
                          <a:lnTo>
                            <a:pt x="419100" y="481013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7" name="Freeform 56"/>
                    <p:cNvSpPr/>
                    <p:nvPr/>
                  </p:nvSpPr>
                  <p:spPr>
                    <a:xfrm>
                      <a:off x="1852613" y="497682"/>
                      <a:ext cx="138113" cy="133350"/>
                    </a:xfrm>
                    <a:custGeom>
                      <a:avLst/>
                      <a:gdLst>
                        <a:gd name="connsiteX0" fmla="*/ 19050 w 138113"/>
                        <a:gd name="connsiteY0" fmla="*/ 133350 h 133350"/>
                        <a:gd name="connsiteX1" fmla="*/ 4763 w 138113"/>
                        <a:gd name="connsiteY1" fmla="*/ 76200 h 133350"/>
                        <a:gd name="connsiteX2" fmla="*/ 4763 w 138113"/>
                        <a:gd name="connsiteY2" fmla="*/ 47625 h 133350"/>
                        <a:gd name="connsiteX3" fmla="*/ 0 w 138113"/>
                        <a:gd name="connsiteY3" fmla="*/ 23812 h 133350"/>
                        <a:gd name="connsiteX4" fmla="*/ 19050 w 138113"/>
                        <a:gd name="connsiteY4" fmla="*/ 9525 h 133350"/>
                        <a:gd name="connsiteX5" fmla="*/ 33338 w 138113"/>
                        <a:gd name="connsiteY5" fmla="*/ 0 h 133350"/>
                        <a:gd name="connsiteX6" fmla="*/ 66675 w 138113"/>
                        <a:gd name="connsiteY6" fmla="*/ 0 h 133350"/>
                        <a:gd name="connsiteX7" fmla="*/ 90488 w 138113"/>
                        <a:gd name="connsiteY7" fmla="*/ 0 h 133350"/>
                        <a:gd name="connsiteX8" fmla="*/ 90488 w 138113"/>
                        <a:gd name="connsiteY8" fmla="*/ 0 h 133350"/>
                        <a:gd name="connsiteX9" fmla="*/ 138113 w 138113"/>
                        <a:gd name="connsiteY9" fmla="*/ 23812 h 1333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8113" h="133350">
                          <a:moveTo>
                            <a:pt x="19050" y="133350"/>
                          </a:moveTo>
                          <a:lnTo>
                            <a:pt x="4763" y="76200"/>
                          </a:lnTo>
                          <a:lnTo>
                            <a:pt x="4763" y="47625"/>
                          </a:lnTo>
                          <a:lnTo>
                            <a:pt x="0" y="23812"/>
                          </a:lnTo>
                          <a:lnTo>
                            <a:pt x="19050" y="9525"/>
                          </a:lnTo>
                          <a:lnTo>
                            <a:pt x="33338" y="0"/>
                          </a:lnTo>
                          <a:lnTo>
                            <a:pt x="66675" y="0"/>
                          </a:lnTo>
                          <a:lnTo>
                            <a:pt x="90488" y="0"/>
                          </a:lnTo>
                          <a:lnTo>
                            <a:pt x="90488" y="0"/>
                          </a:lnTo>
                          <a:lnTo>
                            <a:pt x="138113" y="23812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2EA02C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8" name="Freeform 57"/>
                    <p:cNvSpPr/>
                    <p:nvPr/>
                  </p:nvSpPr>
                  <p:spPr>
                    <a:xfrm>
                      <a:off x="1227931" y="4372769"/>
                      <a:ext cx="1012825" cy="187325"/>
                    </a:xfrm>
                    <a:custGeom>
                      <a:avLst/>
                      <a:gdLst>
                        <a:gd name="connsiteX0" fmla="*/ 0 w 1012825"/>
                        <a:gd name="connsiteY0" fmla="*/ 187325 h 187325"/>
                        <a:gd name="connsiteX1" fmla="*/ 41275 w 1012825"/>
                        <a:gd name="connsiteY1" fmla="*/ 158750 h 187325"/>
                        <a:gd name="connsiteX2" fmla="*/ 66675 w 1012825"/>
                        <a:gd name="connsiteY2" fmla="*/ 149225 h 187325"/>
                        <a:gd name="connsiteX3" fmla="*/ 101600 w 1012825"/>
                        <a:gd name="connsiteY3" fmla="*/ 130175 h 187325"/>
                        <a:gd name="connsiteX4" fmla="*/ 123825 w 1012825"/>
                        <a:gd name="connsiteY4" fmla="*/ 117475 h 187325"/>
                        <a:gd name="connsiteX5" fmla="*/ 149225 w 1012825"/>
                        <a:gd name="connsiteY5" fmla="*/ 104775 h 187325"/>
                        <a:gd name="connsiteX6" fmla="*/ 184150 w 1012825"/>
                        <a:gd name="connsiteY6" fmla="*/ 85725 h 187325"/>
                        <a:gd name="connsiteX7" fmla="*/ 203200 w 1012825"/>
                        <a:gd name="connsiteY7" fmla="*/ 79375 h 187325"/>
                        <a:gd name="connsiteX8" fmla="*/ 250825 w 1012825"/>
                        <a:gd name="connsiteY8" fmla="*/ 79375 h 187325"/>
                        <a:gd name="connsiteX9" fmla="*/ 301625 w 1012825"/>
                        <a:gd name="connsiteY9" fmla="*/ 73025 h 187325"/>
                        <a:gd name="connsiteX10" fmla="*/ 317500 w 1012825"/>
                        <a:gd name="connsiteY10" fmla="*/ 69850 h 187325"/>
                        <a:gd name="connsiteX11" fmla="*/ 320675 w 1012825"/>
                        <a:gd name="connsiteY11" fmla="*/ 53975 h 187325"/>
                        <a:gd name="connsiteX12" fmla="*/ 330200 w 1012825"/>
                        <a:gd name="connsiteY12" fmla="*/ 34925 h 187325"/>
                        <a:gd name="connsiteX13" fmla="*/ 339725 w 1012825"/>
                        <a:gd name="connsiteY13" fmla="*/ 25400 h 187325"/>
                        <a:gd name="connsiteX14" fmla="*/ 352425 w 1012825"/>
                        <a:gd name="connsiteY14" fmla="*/ 9525 h 187325"/>
                        <a:gd name="connsiteX15" fmla="*/ 384175 w 1012825"/>
                        <a:gd name="connsiteY15" fmla="*/ 3175 h 187325"/>
                        <a:gd name="connsiteX16" fmla="*/ 412750 w 1012825"/>
                        <a:gd name="connsiteY16" fmla="*/ 0 h 187325"/>
                        <a:gd name="connsiteX17" fmla="*/ 431800 w 1012825"/>
                        <a:gd name="connsiteY17" fmla="*/ 3175 h 187325"/>
                        <a:gd name="connsiteX18" fmla="*/ 434975 w 1012825"/>
                        <a:gd name="connsiteY18" fmla="*/ 28575 h 187325"/>
                        <a:gd name="connsiteX19" fmla="*/ 434975 w 1012825"/>
                        <a:gd name="connsiteY19" fmla="*/ 28575 h 187325"/>
                        <a:gd name="connsiteX20" fmla="*/ 463550 w 1012825"/>
                        <a:gd name="connsiteY20" fmla="*/ 53975 h 187325"/>
                        <a:gd name="connsiteX21" fmla="*/ 463550 w 1012825"/>
                        <a:gd name="connsiteY21" fmla="*/ 53975 h 187325"/>
                        <a:gd name="connsiteX22" fmla="*/ 527050 w 1012825"/>
                        <a:gd name="connsiteY22" fmla="*/ 69850 h 187325"/>
                        <a:gd name="connsiteX23" fmla="*/ 574675 w 1012825"/>
                        <a:gd name="connsiteY23" fmla="*/ 79375 h 187325"/>
                        <a:gd name="connsiteX24" fmla="*/ 609600 w 1012825"/>
                        <a:gd name="connsiteY24" fmla="*/ 85725 h 187325"/>
                        <a:gd name="connsiteX25" fmla="*/ 641350 w 1012825"/>
                        <a:gd name="connsiteY25" fmla="*/ 92075 h 187325"/>
                        <a:gd name="connsiteX26" fmla="*/ 666750 w 1012825"/>
                        <a:gd name="connsiteY26" fmla="*/ 101600 h 187325"/>
                        <a:gd name="connsiteX27" fmla="*/ 698500 w 1012825"/>
                        <a:gd name="connsiteY27" fmla="*/ 101600 h 187325"/>
                        <a:gd name="connsiteX28" fmla="*/ 708025 w 1012825"/>
                        <a:gd name="connsiteY28" fmla="*/ 114300 h 187325"/>
                        <a:gd name="connsiteX29" fmla="*/ 720725 w 1012825"/>
                        <a:gd name="connsiteY29" fmla="*/ 120650 h 187325"/>
                        <a:gd name="connsiteX30" fmla="*/ 736600 w 1012825"/>
                        <a:gd name="connsiteY30" fmla="*/ 111125 h 187325"/>
                        <a:gd name="connsiteX31" fmla="*/ 752475 w 1012825"/>
                        <a:gd name="connsiteY31" fmla="*/ 101600 h 187325"/>
                        <a:gd name="connsiteX32" fmla="*/ 765175 w 1012825"/>
                        <a:gd name="connsiteY32" fmla="*/ 88900 h 187325"/>
                        <a:gd name="connsiteX33" fmla="*/ 777875 w 1012825"/>
                        <a:gd name="connsiteY33" fmla="*/ 79375 h 187325"/>
                        <a:gd name="connsiteX34" fmla="*/ 781050 w 1012825"/>
                        <a:gd name="connsiteY34" fmla="*/ 63500 h 187325"/>
                        <a:gd name="connsiteX35" fmla="*/ 781050 w 1012825"/>
                        <a:gd name="connsiteY35" fmla="*/ 63500 h 187325"/>
                        <a:gd name="connsiteX36" fmla="*/ 809625 w 1012825"/>
                        <a:gd name="connsiteY36" fmla="*/ 79375 h 187325"/>
                        <a:gd name="connsiteX37" fmla="*/ 831850 w 1012825"/>
                        <a:gd name="connsiteY37" fmla="*/ 69850 h 187325"/>
                        <a:gd name="connsiteX38" fmla="*/ 854075 w 1012825"/>
                        <a:gd name="connsiteY38" fmla="*/ 66675 h 187325"/>
                        <a:gd name="connsiteX39" fmla="*/ 879475 w 1012825"/>
                        <a:gd name="connsiteY39" fmla="*/ 66675 h 187325"/>
                        <a:gd name="connsiteX40" fmla="*/ 908050 w 1012825"/>
                        <a:gd name="connsiteY40" fmla="*/ 66675 h 187325"/>
                        <a:gd name="connsiteX41" fmla="*/ 936625 w 1012825"/>
                        <a:gd name="connsiteY41" fmla="*/ 66675 h 187325"/>
                        <a:gd name="connsiteX42" fmla="*/ 962025 w 1012825"/>
                        <a:gd name="connsiteY42" fmla="*/ 66675 h 187325"/>
                        <a:gd name="connsiteX43" fmla="*/ 984250 w 1012825"/>
                        <a:gd name="connsiteY43" fmla="*/ 76200 h 187325"/>
                        <a:gd name="connsiteX44" fmla="*/ 984250 w 1012825"/>
                        <a:gd name="connsiteY44" fmla="*/ 76200 h 187325"/>
                        <a:gd name="connsiteX45" fmla="*/ 1012825 w 1012825"/>
                        <a:gd name="connsiteY45" fmla="*/ 79375 h 187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1012825" h="187325">
                          <a:moveTo>
                            <a:pt x="0" y="187325"/>
                          </a:moveTo>
                          <a:lnTo>
                            <a:pt x="41275" y="158750"/>
                          </a:lnTo>
                          <a:lnTo>
                            <a:pt x="66675" y="149225"/>
                          </a:lnTo>
                          <a:lnTo>
                            <a:pt x="101600" y="130175"/>
                          </a:lnTo>
                          <a:lnTo>
                            <a:pt x="123825" y="117475"/>
                          </a:lnTo>
                          <a:lnTo>
                            <a:pt x="149225" y="104775"/>
                          </a:lnTo>
                          <a:lnTo>
                            <a:pt x="184150" y="85725"/>
                          </a:lnTo>
                          <a:lnTo>
                            <a:pt x="203200" y="79375"/>
                          </a:lnTo>
                          <a:lnTo>
                            <a:pt x="250825" y="79375"/>
                          </a:lnTo>
                          <a:lnTo>
                            <a:pt x="301625" y="73025"/>
                          </a:lnTo>
                          <a:lnTo>
                            <a:pt x="317500" y="69850"/>
                          </a:lnTo>
                          <a:lnTo>
                            <a:pt x="320675" y="53975"/>
                          </a:lnTo>
                          <a:lnTo>
                            <a:pt x="330200" y="34925"/>
                          </a:lnTo>
                          <a:lnTo>
                            <a:pt x="339725" y="25400"/>
                          </a:lnTo>
                          <a:lnTo>
                            <a:pt x="352425" y="9525"/>
                          </a:lnTo>
                          <a:lnTo>
                            <a:pt x="384175" y="3175"/>
                          </a:lnTo>
                          <a:lnTo>
                            <a:pt x="412750" y="0"/>
                          </a:lnTo>
                          <a:lnTo>
                            <a:pt x="431800" y="3175"/>
                          </a:lnTo>
                          <a:lnTo>
                            <a:pt x="434975" y="28575"/>
                          </a:lnTo>
                          <a:lnTo>
                            <a:pt x="434975" y="28575"/>
                          </a:lnTo>
                          <a:lnTo>
                            <a:pt x="463550" y="53975"/>
                          </a:lnTo>
                          <a:lnTo>
                            <a:pt x="463550" y="53975"/>
                          </a:lnTo>
                          <a:lnTo>
                            <a:pt x="527050" y="69850"/>
                          </a:lnTo>
                          <a:lnTo>
                            <a:pt x="574675" y="79375"/>
                          </a:lnTo>
                          <a:lnTo>
                            <a:pt x="609600" y="85725"/>
                          </a:lnTo>
                          <a:lnTo>
                            <a:pt x="641350" y="92075"/>
                          </a:lnTo>
                          <a:lnTo>
                            <a:pt x="666750" y="101600"/>
                          </a:lnTo>
                          <a:lnTo>
                            <a:pt x="698500" y="101600"/>
                          </a:lnTo>
                          <a:lnTo>
                            <a:pt x="708025" y="114300"/>
                          </a:lnTo>
                          <a:lnTo>
                            <a:pt x="720725" y="120650"/>
                          </a:lnTo>
                          <a:lnTo>
                            <a:pt x="736600" y="111125"/>
                          </a:lnTo>
                          <a:lnTo>
                            <a:pt x="752475" y="101600"/>
                          </a:lnTo>
                          <a:lnTo>
                            <a:pt x="765175" y="88900"/>
                          </a:lnTo>
                          <a:lnTo>
                            <a:pt x="777875" y="79375"/>
                          </a:lnTo>
                          <a:lnTo>
                            <a:pt x="781050" y="63500"/>
                          </a:lnTo>
                          <a:lnTo>
                            <a:pt x="781050" y="63500"/>
                          </a:lnTo>
                          <a:lnTo>
                            <a:pt x="809625" y="79375"/>
                          </a:lnTo>
                          <a:lnTo>
                            <a:pt x="831850" y="69850"/>
                          </a:lnTo>
                          <a:lnTo>
                            <a:pt x="854075" y="66675"/>
                          </a:lnTo>
                          <a:lnTo>
                            <a:pt x="879475" y="66675"/>
                          </a:lnTo>
                          <a:lnTo>
                            <a:pt x="908050" y="66675"/>
                          </a:lnTo>
                          <a:lnTo>
                            <a:pt x="936625" y="66675"/>
                          </a:lnTo>
                          <a:lnTo>
                            <a:pt x="962025" y="66675"/>
                          </a:lnTo>
                          <a:lnTo>
                            <a:pt x="984250" y="76200"/>
                          </a:lnTo>
                          <a:lnTo>
                            <a:pt x="984250" y="76200"/>
                          </a:lnTo>
                          <a:lnTo>
                            <a:pt x="1012825" y="79375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59" name="Freeform 58"/>
                    <p:cNvSpPr/>
                    <p:nvPr/>
                  </p:nvSpPr>
                  <p:spPr>
                    <a:xfrm>
                      <a:off x="9429750" y="3203575"/>
                      <a:ext cx="574675" cy="514350"/>
                    </a:xfrm>
                    <a:custGeom>
                      <a:avLst/>
                      <a:gdLst>
                        <a:gd name="connsiteX0" fmla="*/ 0 w 574675"/>
                        <a:gd name="connsiteY0" fmla="*/ 514350 h 514350"/>
                        <a:gd name="connsiteX1" fmla="*/ 50800 w 574675"/>
                        <a:gd name="connsiteY1" fmla="*/ 495300 h 514350"/>
                        <a:gd name="connsiteX2" fmla="*/ 76200 w 574675"/>
                        <a:gd name="connsiteY2" fmla="*/ 495300 h 514350"/>
                        <a:gd name="connsiteX3" fmla="*/ 107950 w 574675"/>
                        <a:gd name="connsiteY3" fmla="*/ 495300 h 514350"/>
                        <a:gd name="connsiteX4" fmla="*/ 133350 w 574675"/>
                        <a:gd name="connsiteY4" fmla="*/ 498475 h 514350"/>
                        <a:gd name="connsiteX5" fmla="*/ 155575 w 574675"/>
                        <a:gd name="connsiteY5" fmla="*/ 498475 h 514350"/>
                        <a:gd name="connsiteX6" fmla="*/ 180975 w 574675"/>
                        <a:gd name="connsiteY6" fmla="*/ 492125 h 514350"/>
                        <a:gd name="connsiteX7" fmla="*/ 206375 w 574675"/>
                        <a:gd name="connsiteY7" fmla="*/ 482600 h 514350"/>
                        <a:gd name="connsiteX8" fmla="*/ 238125 w 574675"/>
                        <a:gd name="connsiteY8" fmla="*/ 469900 h 514350"/>
                        <a:gd name="connsiteX9" fmla="*/ 254000 w 574675"/>
                        <a:gd name="connsiteY9" fmla="*/ 450850 h 514350"/>
                        <a:gd name="connsiteX10" fmla="*/ 273050 w 574675"/>
                        <a:gd name="connsiteY10" fmla="*/ 425450 h 514350"/>
                        <a:gd name="connsiteX11" fmla="*/ 282575 w 574675"/>
                        <a:gd name="connsiteY11" fmla="*/ 406400 h 514350"/>
                        <a:gd name="connsiteX12" fmla="*/ 298450 w 574675"/>
                        <a:gd name="connsiteY12" fmla="*/ 390525 h 514350"/>
                        <a:gd name="connsiteX13" fmla="*/ 317500 w 574675"/>
                        <a:gd name="connsiteY13" fmla="*/ 377825 h 514350"/>
                        <a:gd name="connsiteX14" fmla="*/ 342900 w 574675"/>
                        <a:gd name="connsiteY14" fmla="*/ 361950 h 514350"/>
                        <a:gd name="connsiteX15" fmla="*/ 387350 w 574675"/>
                        <a:gd name="connsiteY15" fmla="*/ 342900 h 514350"/>
                        <a:gd name="connsiteX16" fmla="*/ 409575 w 574675"/>
                        <a:gd name="connsiteY16" fmla="*/ 320675 h 514350"/>
                        <a:gd name="connsiteX17" fmla="*/ 431800 w 574675"/>
                        <a:gd name="connsiteY17" fmla="*/ 298450 h 514350"/>
                        <a:gd name="connsiteX18" fmla="*/ 444500 w 574675"/>
                        <a:gd name="connsiteY18" fmla="*/ 276225 h 514350"/>
                        <a:gd name="connsiteX19" fmla="*/ 444500 w 574675"/>
                        <a:gd name="connsiteY19" fmla="*/ 276225 h 514350"/>
                        <a:gd name="connsiteX20" fmla="*/ 460375 w 574675"/>
                        <a:gd name="connsiteY20" fmla="*/ 219075 h 514350"/>
                        <a:gd name="connsiteX21" fmla="*/ 463550 w 574675"/>
                        <a:gd name="connsiteY21" fmla="*/ 196850 h 514350"/>
                        <a:gd name="connsiteX22" fmla="*/ 463550 w 574675"/>
                        <a:gd name="connsiteY22" fmla="*/ 196850 h 514350"/>
                        <a:gd name="connsiteX23" fmla="*/ 504825 w 574675"/>
                        <a:gd name="connsiteY23" fmla="*/ 165100 h 514350"/>
                        <a:gd name="connsiteX24" fmla="*/ 523875 w 574675"/>
                        <a:gd name="connsiteY24" fmla="*/ 139700 h 514350"/>
                        <a:gd name="connsiteX25" fmla="*/ 527050 w 574675"/>
                        <a:gd name="connsiteY25" fmla="*/ 117475 h 514350"/>
                        <a:gd name="connsiteX26" fmla="*/ 530225 w 574675"/>
                        <a:gd name="connsiteY26" fmla="*/ 88900 h 514350"/>
                        <a:gd name="connsiteX27" fmla="*/ 546100 w 574675"/>
                        <a:gd name="connsiteY27" fmla="*/ 60325 h 514350"/>
                        <a:gd name="connsiteX28" fmla="*/ 558800 w 574675"/>
                        <a:gd name="connsiteY28" fmla="*/ 34925 h 514350"/>
                        <a:gd name="connsiteX29" fmla="*/ 574675 w 574675"/>
                        <a:gd name="connsiteY29" fmla="*/ 0 h 5143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574675" h="514350">
                          <a:moveTo>
                            <a:pt x="0" y="514350"/>
                          </a:moveTo>
                          <a:lnTo>
                            <a:pt x="50800" y="495300"/>
                          </a:lnTo>
                          <a:lnTo>
                            <a:pt x="76200" y="495300"/>
                          </a:lnTo>
                          <a:lnTo>
                            <a:pt x="107950" y="495300"/>
                          </a:lnTo>
                          <a:lnTo>
                            <a:pt x="133350" y="498475"/>
                          </a:lnTo>
                          <a:lnTo>
                            <a:pt x="155575" y="498475"/>
                          </a:lnTo>
                          <a:lnTo>
                            <a:pt x="180975" y="492125"/>
                          </a:lnTo>
                          <a:lnTo>
                            <a:pt x="206375" y="482600"/>
                          </a:lnTo>
                          <a:lnTo>
                            <a:pt x="238125" y="469900"/>
                          </a:lnTo>
                          <a:lnTo>
                            <a:pt x="254000" y="450850"/>
                          </a:lnTo>
                          <a:lnTo>
                            <a:pt x="273050" y="425450"/>
                          </a:lnTo>
                          <a:lnTo>
                            <a:pt x="282575" y="406400"/>
                          </a:lnTo>
                          <a:lnTo>
                            <a:pt x="298450" y="390525"/>
                          </a:lnTo>
                          <a:lnTo>
                            <a:pt x="317500" y="377825"/>
                          </a:lnTo>
                          <a:lnTo>
                            <a:pt x="342900" y="361950"/>
                          </a:lnTo>
                          <a:lnTo>
                            <a:pt x="387350" y="342900"/>
                          </a:lnTo>
                          <a:lnTo>
                            <a:pt x="409575" y="320675"/>
                          </a:lnTo>
                          <a:lnTo>
                            <a:pt x="431800" y="298450"/>
                          </a:lnTo>
                          <a:lnTo>
                            <a:pt x="444500" y="276225"/>
                          </a:lnTo>
                          <a:lnTo>
                            <a:pt x="444500" y="276225"/>
                          </a:lnTo>
                          <a:lnTo>
                            <a:pt x="460375" y="219075"/>
                          </a:lnTo>
                          <a:lnTo>
                            <a:pt x="463550" y="196850"/>
                          </a:lnTo>
                          <a:lnTo>
                            <a:pt x="463550" y="196850"/>
                          </a:lnTo>
                          <a:lnTo>
                            <a:pt x="504825" y="165100"/>
                          </a:lnTo>
                          <a:lnTo>
                            <a:pt x="523875" y="139700"/>
                          </a:lnTo>
                          <a:lnTo>
                            <a:pt x="527050" y="117475"/>
                          </a:lnTo>
                          <a:lnTo>
                            <a:pt x="530225" y="88900"/>
                          </a:lnTo>
                          <a:lnTo>
                            <a:pt x="546100" y="60325"/>
                          </a:lnTo>
                          <a:lnTo>
                            <a:pt x="558800" y="34925"/>
                          </a:lnTo>
                          <a:lnTo>
                            <a:pt x="574675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61" name="Freeform 60"/>
                    <p:cNvSpPr/>
                    <p:nvPr/>
                  </p:nvSpPr>
                  <p:spPr>
                    <a:xfrm>
                      <a:off x="10106025" y="2498725"/>
                      <a:ext cx="0" cy="0"/>
                    </a:xfrm>
                    <a:custGeom>
                      <a:avLst/>
                      <a:gdLst>
                        <a:gd name="connsiteX0" fmla="*/ 0 w 0"/>
                        <a:gd name="connsiteY0" fmla="*/ 0 h 0"/>
                        <a:gd name="connsiteX1" fmla="*/ 0 w 0"/>
                        <a:gd name="connsiteY1" fmla="*/ 0 h 0"/>
                        <a:gd name="connsiteX2" fmla="*/ 0 w 0"/>
                        <a:gd name="connsiteY2" fmla="*/ 0 h 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ln w="3810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  <p:sp>
                  <p:nvSpPr>
                    <p:cNvPr id="62" name="Freeform 61"/>
                    <p:cNvSpPr/>
                    <p:nvPr/>
                  </p:nvSpPr>
                  <p:spPr>
                    <a:xfrm>
                      <a:off x="10058400" y="2486025"/>
                      <a:ext cx="57150" cy="593725"/>
                    </a:xfrm>
                    <a:custGeom>
                      <a:avLst/>
                      <a:gdLst>
                        <a:gd name="connsiteX0" fmla="*/ 0 w 57150"/>
                        <a:gd name="connsiteY0" fmla="*/ 593725 h 593725"/>
                        <a:gd name="connsiteX1" fmla="*/ 28575 w 57150"/>
                        <a:gd name="connsiteY1" fmla="*/ 492125 h 593725"/>
                        <a:gd name="connsiteX2" fmla="*/ 28575 w 57150"/>
                        <a:gd name="connsiteY2" fmla="*/ 492125 h 593725"/>
                        <a:gd name="connsiteX3" fmla="*/ 34925 w 57150"/>
                        <a:gd name="connsiteY3" fmla="*/ 441325 h 593725"/>
                        <a:gd name="connsiteX4" fmla="*/ 47625 w 57150"/>
                        <a:gd name="connsiteY4" fmla="*/ 412750 h 593725"/>
                        <a:gd name="connsiteX5" fmla="*/ 50800 w 57150"/>
                        <a:gd name="connsiteY5" fmla="*/ 384175 h 593725"/>
                        <a:gd name="connsiteX6" fmla="*/ 47625 w 57150"/>
                        <a:gd name="connsiteY6" fmla="*/ 355600 h 593725"/>
                        <a:gd name="connsiteX7" fmla="*/ 44450 w 57150"/>
                        <a:gd name="connsiteY7" fmla="*/ 320675 h 593725"/>
                        <a:gd name="connsiteX8" fmla="*/ 44450 w 57150"/>
                        <a:gd name="connsiteY8" fmla="*/ 298450 h 593725"/>
                        <a:gd name="connsiteX9" fmla="*/ 41275 w 57150"/>
                        <a:gd name="connsiteY9" fmla="*/ 276225 h 593725"/>
                        <a:gd name="connsiteX10" fmla="*/ 34925 w 57150"/>
                        <a:gd name="connsiteY10" fmla="*/ 241300 h 593725"/>
                        <a:gd name="connsiteX11" fmla="*/ 31750 w 57150"/>
                        <a:gd name="connsiteY11" fmla="*/ 215900 h 593725"/>
                        <a:gd name="connsiteX12" fmla="*/ 28575 w 57150"/>
                        <a:gd name="connsiteY12" fmla="*/ 190500 h 593725"/>
                        <a:gd name="connsiteX13" fmla="*/ 28575 w 57150"/>
                        <a:gd name="connsiteY13" fmla="*/ 165100 h 593725"/>
                        <a:gd name="connsiteX14" fmla="*/ 28575 w 57150"/>
                        <a:gd name="connsiteY14" fmla="*/ 136525 h 593725"/>
                        <a:gd name="connsiteX15" fmla="*/ 28575 w 57150"/>
                        <a:gd name="connsiteY15" fmla="*/ 111125 h 593725"/>
                        <a:gd name="connsiteX16" fmla="*/ 28575 w 57150"/>
                        <a:gd name="connsiteY16" fmla="*/ 85725 h 593725"/>
                        <a:gd name="connsiteX17" fmla="*/ 34925 w 57150"/>
                        <a:gd name="connsiteY17" fmla="*/ 57150 h 593725"/>
                        <a:gd name="connsiteX18" fmla="*/ 34925 w 57150"/>
                        <a:gd name="connsiteY18" fmla="*/ 38100 h 593725"/>
                        <a:gd name="connsiteX19" fmla="*/ 57150 w 57150"/>
                        <a:gd name="connsiteY19" fmla="*/ 0 h 5937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57150" h="593725">
                          <a:moveTo>
                            <a:pt x="0" y="593725"/>
                          </a:moveTo>
                          <a:lnTo>
                            <a:pt x="28575" y="492125"/>
                          </a:lnTo>
                          <a:lnTo>
                            <a:pt x="28575" y="492125"/>
                          </a:lnTo>
                          <a:lnTo>
                            <a:pt x="34925" y="441325"/>
                          </a:lnTo>
                          <a:lnTo>
                            <a:pt x="47625" y="412750"/>
                          </a:lnTo>
                          <a:lnTo>
                            <a:pt x="50800" y="384175"/>
                          </a:lnTo>
                          <a:lnTo>
                            <a:pt x="47625" y="355600"/>
                          </a:lnTo>
                          <a:lnTo>
                            <a:pt x="44450" y="320675"/>
                          </a:lnTo>
                          <a:lnTo>
                            <a:pt x="44450" y="298450"/>
                          </a:lnTo>
                          <a:lnTo>
                            <a:pt x="41275" y="276225"/>
                          </a:lnTo>
                          <a:lnTo>
                            <a:pt x="34925" y="241300"/>
                          </a:lnTo>
                          <a:lnTo>
                            <a:pt x="31750" y="215900"/>
                          </a:lnTo>
                          <a:lnTo>
                            <a:pt x="28575" y="190500"/>
                          </a:lnTo>
                          <a:lnTo>
                            <a:pt x="28575" y="165100"/>
                          </a:lnTo>
                          <a:lnTo>
                            <a:pt x="28575" y="136525"/>
                          </a:lnTo>
                          <a:lnTo>
                            <a:pt x="28575" y="111125"/>
                          </a:lnTo>
                          <a:lnTo>
                            <a:pt x="28575" y="85725"/>
                          </a:lnTo>
                          <a:lnTo>
                            <a:pt x="34925" y="57150"/>
                          </a:lnTo>
                          <a:lnTo>
                            <a:pt x="34925" y="38100"/>
                          </a:lnTo>
                          <a:lnTo>
                            <a:pt x="57150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bg-BG" sz="1050"/>
                    </a:p>
                  </p:txBody>
                </p:sp>
              </p:grpSp>
              <p:sp>
                <p:nvSpPr>
                  <p:cNvPr id="64" name="Freeform 63"/>
                  <p:cNvSpPr/>
                  <p:nvPr/>
                </p:nvSpPr>
                <p:spPr>
                  <a:xfrm>
                    <a:off x="758825" y="60325"/>
                    <a:ext cx="752475" cy="962025"/>
                  </a:xfrm>
                  <a:custGeom>
                    <a:avLst/>
                    <a:gdLst>
                      <a:gd name="connsiteX0" fmla="*/ 0 w 752475"/>
                      <a:gd name="connsiteY0" fmla="*/ 0 h 962025"/>
                      <a:gd name="connsiteX1" fmla="*/ 38100 w 752475"/>
                      <a:gd name="connsiteY1" fmla="*/ 38100 h 962025"/>
                      <a:gd name="connsiteX2" fmla="*/ 117475 w 752475"/>
                      <a:gd name="connsiteY2" fmla="*/ 47625 h 962025"/>
                      <a:gd name="connsiteX3" fmla="*/ 133350 w 752475"/>
                      <a:gd name="connsiteY3" fmla="*/ 53975 h 962025"/>
                      <a:gd name="connsiteX4" fmla="*/ 146050 w 752475"/>
                      <a:gd name="connsiteY4" fmla="*/ 76200 h 962025"/>
                      <a:gd name="connsiteX5" fmla="*/ 155575 w 752475"/>
                      <a:gd name="connsiteY5" fmla="*/ 98425 h 962025"/>
                      <a:gd name="connsiteX6" fmla="*/ 177800 w 752475"/>
                      <a:gd name="connsiteY6" fmla="*/ 114300 h 962025"/>
                      <a:gd name="connsiteX7" fmla="*/ 193675 w 752475"/>
                      <a:gd name="connsiteY7" fmla="*/ 130175 h 962025"/>
                      <a:gd name="connsiteX8" fmla="*/ 206375 w 752475"/>
                      <a:gd name="connsiteY8" fmla="*/ 142875 h 962025"/>
                      <a:gd name="connsiteX9" fmla="*/ 225425 w 752475"/>
                      <a:gd name="connsiteY9" fmla="*/ 149225 h 962025"/>
                      <a:gd name="connsiteX10" fmla="*/ 244475 w 752475"/>
                      <a:gd name="connsiteY10" fmla="*/ 155575 h 962025"/>
                      <a:gd name="connsiteX11" fmla="*/ 260350 w 752475"/>
                      <a:gd name="connsiteY11" fmla="*/ 161925 h 962025"/>
                      <a:gd name="connsiteX12" fmla="*/ 276225 w 752475"/>
                      <a:gd name="connsiteY12" fmla="*/ 174625 h 962025"/>
                      <a:gd name="connsiteX13" fmla="*/ 288925 w 752475"/>
                      <a:gd name="connsiteY13" fmla="*/ 187325 h 962025"/>
                      <a:gd name="connsiteX14" fmla="*/ 288925 w 752475"/>
                      <a:gd name="connsiteY14" fmla="*/ 187325 h 962025"/>
                      <a:gd name="connsiteX15" fmla="*/ 330200 w 752475"/>
                      <a:gd name="connsiteY15" fmla="*/ 200025 h 962025"/>
                      <a:gd name="connsiteX16" fmla="*/ 346075 w 752475"/>
                      <a:gd name="connsiteY16" fmla="*/ 219075 h 962025"/>
                      <a:gd name="connsiteX17" fmla="*/ 361950 w 752475"/>
                      <a:gd name="connsiteY17" fmla="*/ 228600 h 962025"/>
                      <a:gd name="connsiteX18" fmla="*/ 371475 w 752475"/>
                      <a:gd name="connsiteY18" fmla="*/ 241300 h 962025"/>
                      <a:gd name="connsiteX19" fmla="*/ 371475 w 752475"/>
                      <a:gd name="connsiteY19" fmla="*/ 241300 h 962025"/>
                      <a:gd name="connsiteX20" fmla="*/ 412750 w 752475"/>
                      <a:gd name="connsiteY20" fmla="*/ 266700 h 962025"/>
                      <a:gd name="connsiteX21" fmla="*/ 450850 w 752475"/>
                      <a:gd name="connsiteY21" fmla="*/ 273050 h 962025"/>
                      <a:gd name="connsiteX22" fmla="*/ 488950 w 752475"/>
                      <a:gd name="connsiteY22" fmla="*/ 273050 h 962025"/>
                      <a:gd name="connsiteX23" fmla="*/ 508000 w 752475"/>
                      <a:gd name="connsiteY23" fmla="*/ 276225 h 962025"/>
                      <a:gd name="connsiteX24" fmla="*/ 546100 w 752475"/>
                      <a:gd name="connsiteY24" fmla="*/ 279400 h 962025"/>
                      <a:gd name="connsiteX25" fmla="*/ 568325 w 752475"/>
                      <a:gd name="connsiteY25" fmla="*/ 295275 h 962025"/>
                      <a:gd name="connsiteX26" fmla="*/ 587375 w 752475"/>
                      <a:gd name="connsiteY26" fmla="*/ 307975 h 962025"/>
                      <a:gd name="connsiteX27" fmla="*/ 593725 w 752475"/>
                      <a:gd name="connsiteY27" fmla="*/ 339725 h 962025"/>
                      <a:gd name="connsiteX28" fmla="*/ 593725 w 752475"/>
                      <a:gd name="connsiteY28" fmla="*/ 371475 h 962025"/>
                      <a:gd name="connsiteX29" fmla="*/ 571500 w 752475"/>
                      <a:gd name="connsiteY29" fmla="*/ 403225 h 962025"/>
                      <a:gd name="connsiteX30" fmla="*/ 565150 w 752475"/>
                      <a:gd name="connsiteY30" fmla="*/ 425450 h 962025"/>
                      <a:gd name="connsiteX31" fmla="*/ 533400 w 752475"/>
                      <a:gd name="connsiteY31" fmla="*/ 444500 h 962025"/>
                      <a:gd name="connsiteX32" fmla="*/ 495300 w 752475"/>
                      <a:gd name="connsiteY32" fmla="*/ 457200 h 962025"/>
                      <a:gd name="connsiteX33" fmla="*/ 450850 w 752475"/>
                      <a:gd name="connsiteY33" fmla="*/ 476250 h 962025"/>
                      <a:gd name="connsiteX34" fmla="*/ 412750 w 752475"/>
                      <a:gd name="connsiteY34" fmla="*/ 482600 h 962025"/>
                      <a:gd name="connsiteX35" fmla="*/ 384175 w 752475"/>
                      <a:gd name="connsiteY35" fmla="*/ 492125 h 962025"/>
                      <a:gd name="connsiteX36" fmla="*/ 365125 w 752475"/>
                      <a:gd name="connsiteY36" fmla="*/ 504825 h 962025"/>
                      <a:gd name="connsiteX37" fmla="*/ 346075 w 752475"/>
                      <a:gd name="connsiteY37" fmla="*/ 514350 h 962025"/>
                      <a:gd name="connsiteX38" fmla="*/ 330200 w 752475"/>
                      <a:gd name="connsiteY38" fmla="*/ 530225 h 962025"/>
                      <a:gd name="connsiteX39" fmla="*/ 263525 w 752475"/>
                      <a:gd name="connsiteY39" fmla="*/ 746125 h 962025"/>
                      <a:gd name="connsiteX40" fmla="*/ 263525 w 752475"/>
                      <a:gd name="connsiteY40" fmla="*/ 762000 h 962025"/>
                      <a:gd name="connsiteX41" fmla="*/ 260350 w 752475"/>
                      <a:gd name="connsiteY41" fmla="*/ 787400 h 962025"/>
                      <a:gd name="connsiteX42" fmla="*/ 269875 w 752475"/>
                      <a:gd name="connsiteY42" fmla="*/ 809625 h 962025"/>
                      <a:gd name="connsiteX43" fmla="*/ 282575 w 752475"/>
                      <a:gd name="connsiteY43" fmla="*/ 838200 h 962025"/>
                      <a:gd name="connsiteX44" fmla="*/ 304800 w 752475"/>
                      <a:gd name="connsiteY44" fmla="*/ 857250 h 962025"/>
                      <a:gd name="connsiteX45" fmla="*/ 327025 w 752475"/>
                      <a:gd name="connsiteY45" fmla="*/ 873125 h 962025"/>
                      <a:gd name="connsiteX46" fmla="*/ 368300 w 752475"/>
                      <a:gd name="connsiteY46" fmla="*/ 882650 h 962025"/>
                      <a:gd name="connsiteX47" fmla="*/ 400050 w 752475"/>
                      <a:gd name="connsiteY47" fmla="*/ 892175 h 962025"/>
                      <a:gd name="connsiteX48" fmla="*/ 428625 w 752475"/>
                      <a:gd name="connsiteY48" fmla="*/ 898525 h 962025"/>
                      <a:gd name="connsiteX49" fmla="*/ 447675 w 752475"/>
                      <a:gd name="connsiteY49" fmla="*/ 908050 h 962025"/>
                      <a:gd name="connsiteX50" fmla="*/ 469900 w 752475"/>
                      <a:gd name="connsiteY50" fmla="*/ 920750 h 962025"/>
                      <a:gd name="connsiteX51" fmla="*/ 495300 w 752475"/>
                      <a:gd name="connsiteY51" fmla="*/ 930275 h 962025"/>
                      <a:gd name="connsiteX52" fmla="*/ 523875 w 752475"/>
                      <a:gd name="connsiteY52" fmla="*/ 939800 h 962025"/>
                      <a:gd name="connsiteX53" fmla="*/ 523875 w 752475"/>
                      <a:gd name="connsiteY53" fmla="*/ 939800 h 962025"/>
                      <a:gd name="connsiteX54" fmla="*/ 577850 w 752475"/>
                      <a:gd name="connsiteY54" fmla="*/ 949325 h 962025"/>
                      <a:gd name="connsiteX55" fmla="*/ 606425 w 752475"/>
                      <a:gd name="connsiteY55" fmla="*/ 955675 h 962025"/>
                      <a:gd name="connsiteX56" fmla="*/ 644525 w 752475"/>
                      <a:gd name="connsiteY56" fmla="*/ 962025 h 962025"/>
                      <a:gd name="connsiteX57" fmla="*/ 679450 w 752475"/>
                      <a:gd name="connsiteY57" fmla="*/ 958850 h 962025"/>
                      <a:gd name="connsiteX58" fmla="*/ 704850 w 752475"/>
                      <a:gd name="connsiteY58" fmla="*/ 949325 h 962025"/>
                      <a:gd name="connsiteX59" fmla="*/ 704850 w 752475"/>
                      <a:gd name="connsiteY59" fmla="*/ 949325 h 962025"/>
                      <a:gd name="connsiteX60" fmla="*/ 752475 w 752475"/>
                      <a:gd name="connsiteY60" fmla="*/ 942975 h 962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</a:cxnLst>
                    <a:rect l="l" t="t" r="r" b="b"/>
                    <a:pathLst>
                      <a:path w="752475" h="962025">
                        <a:moveTo>
                          <a:pt x="0" y="0"/>
                        </a:moveTo>
                        <a:lnTo>
                          <a:pt x="38100" y="38100"/>
                        </a:lnTo>
                        <a:lnTo>
                          <a:pt x="117475" y="47625"/>
                        </a:lnTo>
                        <a:lnTo>
                          <a:pt x="133350" y="53975"/>
                        </a:lnTo>
                        <a:lnTo>
                          <a:pt x="146050" y="76200"/>
                        </a:lnTo>
                        <a:lnTo>
                          <a:pt x="155575" y="98425"/>
                        </a:lnTo>
                        <a:lnTo>
                          <a:pt x="177800" y="114300"/>
                        </a:lnTo>
                        <a:lnTo>
                          <a:pt x="193675" y="130175"/>
                        </a:lnTo>
                        <a:lnTo>
                          <a:pt x="206375" y="142875"/>
                        </a:lnTo>
                        <a:lnTo>
                          <a:pt x="225425" y="149225"/>
                        </a:lnTo>
                        <a:lnTo>
                          <a:pt x="244475" y="155575"/>
                        </a:lnTo>
                        <a:lnTo>
                          <a:pt x="260350" y="161925"/>
                        </a:lnTo>
                        <a:lnTo>
                          <a:pt x="276225" y="174625"/>
                        </a:lnTo>
                        <a:lnTo>
                          <a:pt x="288925" y="187325"/>
                        </a:lnTo>
                        <a:lnTo>
                          <a:pt x="288925" y="187325"/>
                        </a:lnTo>
                        <a:lnTo>
                          <a:pt x="330200" y="200025"/>
                        </a:lnTo>
                        <a:lnTo>
                          <a:pt x="346075" y="219075"/>
                        </a:lnTo>
                        <a:lnTo>
                          <a:pt x="361950" y="228600"/>
                        </a:lnTo>
                        <a:lnTo>
                          <a:pt x="371475" y="241300"/>
                        </a:lnTo>
                        <a:lnTo>
                          <a:pt x="371475" y="241300"/>
                        </a:lnTo>
                        <a:lnTo>
                          <a:pt x="412750" y="266700"/>
                        </a:lnTo>
                        <a:lnTo>
                          <a:pt x="450850" y="273050"/>
                        </a:lnTo>
                        <a:lnTo>
                          <a:pt x="488950" y="273050"/>
                        </a:lnTo>
                        <a:lnTo>
                          <a:pt x="508000" y="276225"/>
                        </a:lnTo>
                        <a:lnTo>
                          <a:pt x="546100" y="279400"/>
                        </a:lnTo>
                        <a:lnTo>
                          <a:pt x="568325" y="295275"/>
                        </a:lnTo>
                        <a:lnTo>
                          <a:pt x="587375" y="307975"/>
                        </a:lnTo>
                        <a:lnTo>
                          <a:pt x="593725" y="339725"/>
                        </a:lnTo>
                        <a:lnTo>
                          <a:pt x="593725" y="371475"/>
                        </a:lnTo>
                        <a:lnTo>
                          <a:pt x="571500" y="403225"/>
                        </a:lnTo>
                        <a:lnTo>
                          <a:pt x="565150" y="425450"/>
                        </a:lnTo>
                        <a:lnTo>
                          <a:pt x="533400" y="444500"/>
                        </a:lnTo>
                        <a:lnTo>
                          <a:pt x="495300" y="457200"/>
                        </a:lnTo>
                        <a:lnTo>
                          <a:pt x="450850" y="476250"/>
                        </a:lnTo>
                        <a:lnTo>
                          <a:pt x="412750" y="482600"/>
                        </a:lnTo>
                        <a:lnTo>
                          <a:pt x="384175" y="492125"/>
                        </a:lnTo>
                        <a:lnTo>
                          <a:pt x="365125" y="504825"/>
                        </a:lnTo>
                        <a:lnTo>
                          <a:pt x="346075" y="514350"/>
                        </a:lnTo>
                        <a:lnTo>
                          <a:pt x="330200" y="530225"/>
                        </a:lnTo>
                        <a:lnTo>
                          <a:pt x="263525" y="746125"/>
                        </a:lnTo>
                        <a:lnTo>
                          <a:pt x="263525" y="762000"/>
                        </a:lnTo>
                        <a:lnTo>
                          <a:pt x="260350" y="787400"/>
                        </a:lnTo>
                        <a:lnTo>
                          <a:pt x="269875" y="809625"/>
                        </a:lnTo>
                        <a:lnTo>
                          <a:pt x="282575" y="838200"/>
                        </a:lnTo>
                        <a:lnTo>
                          <a:pt x="304800" y="857250"/>
                        </a:lnTo>
                        <a:lnTo>
                          <a:pt x="327025" y="873125"/>
                        </a:lnTo>
                        <a:lnTo>
                          <a:pt x="368300" y="882650"/>
                        </a:lnTo>
                        <a:lnTo>
                          <a:pt x="400050" y="892175"/>
                        </a:lnTo>
                        <a:lnTo>
                          <a:pt x="428625" y="898525"/>
                        </a:lnTo>
                        <a:lnTo>
                          <a:pt x="447675" y="908050"/>
                        </a:lnTo>
                        <a:lnTo>
                          <a:pt x="469900" y="920750"/>
                        </a:lnTo>
                        <a:lnTo>
                          <a:pt x="495300" y="930275"/>
                        </a:lnTo>
                        <a:lnTo>
                          <a:pt x="523875" y="939800"/>
                        </a:lnTo>
                        <a:lnTo>
                          <a:pt x="523875" y="939800"/>
                        </a:lnTo>
                        <a:lnTo>
                          <a:pt x="577850" y="949325"/>
                        </a:lnTo>
                        <a:lnTo>
                          <a:pt x="606425" y="955675"/>
                        </a:lnTo>
                        <a:lnTo>
                          <a:pt x="644525" y="962025"/>
                        </a:lnTo>
                        <a:lnTo>
                          <a:pt x="679450" y="958850"/>
                        </a:lnTo>
                        <a:lnTo>
                          <a:pt x="704850" y="949325"/>
                        </a:lnTo>
                        <a:lnTo>
                          <a:pt x="704850" y="949325"/>
                        </a:lnTo>
                        <a:lnTo>
                          <a:pt x="752475" y="942975"/>
                        </a:ln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bg-BG" sz="1050"/>
                  </a:p>
                </p:txBody>
              </p:sp>
              <p:sp>
                <p:nvSpPr>
                  <p:cNvPr id="65" name="Freeform 64"/>
                  <p:cNvSpPr/>
                  <p:nvPr/>
                </p:nvSpPr>
                <p:spPr>
                  <a:xfrm>
                    <a:off x="1508125" y="895350"/>
                    <a:ext cx="3397250" cy="381000"/>
                  </a:xfrm>
                  <a:custGeom>
                    <a:avLst/>
                    <a:gdLst>
                      <a:gd name="connsiteX0" fmla="*/ 0 w 3397250"/>
                      <a:gd name="connsiteY0" fmla="*/ 107950 h 381000"/>
                      <a:gd name="connsiteX1" fmla="*/ 92075 w 3397250"/>
                      <a:gd name="connsiteY1" fmla="*/ 66675 h 381000"/>
                      <a:gd name="connsiteX2" fmla="*/ 117475 w 3397250"/>
                      <a:gd name="connsiteY2" fmla="*/ 57150 h 381000"/>
                      <a:gd name="connsiteX3" fmla="*/ 152400 w 3397250"/>
                      <a:gd name="connsiteY3" fmla="*/ 38100 h 381000"/>
                      <a:gd name="connsiteX4" fmla="*/ 196850 w 3397250"/>
                      <a:gd name="connsiteY4" fmla="*/ 25400 h 381000"/>
                      <a:gd name="connsiteX5" fmla="*/ 231775 w 3397250"/>
                      <a:gd name="connsiteY5" fmla="*/ 15875 h 381000"/>
                      <a:gd name="connsiteX6" fmla="*/ 260350 w 3397250"/>
                      <a:gd name="connsiteY6" fmla="*/ 12700 h 381000"/>
                      <a:gd name="connsiteX7" fmla="*/ 311150 w 3397250"/>
                      <a:gd name="connsiteY7" fmla="*/ 6350 h 381000"/>
                      <a:gd name="connsiteX8" fmla="*/ 358775 w 3397250"/>
                      <a:gd name="connsiteY8" fmla="*/ 0 h 381000"/>
                      <a:gd name="connsiteX9" fmla="*/ 406400 w 3397250"/>
                      <a:gd name="connsiteY9" fmla="*/ 0 h 381000"/>
                      <a:gd name="connsiteX10" fmla="*/ 463550 w 3397250"/>
                      <a:gd name="connsiteY10" fmla="*/ 0 h 381000"/>
                      <a:gd name="connsiteX11" fmla="*/ 508000 w 3397250"/>
                      <a:gd name="connsiteY11" fmla="*/ 0 h 381000"/>
                      <a:gd name="connsiteX12" fmla="*/ 533400 w 3397250"/>
                      <a:gd name="connsiteY12" fmla="*/ 15875 h 381000"/>
                      <a:gd name="connsiteX13" fmla="*/ 558800 w 3397250"/>
                      <a:gd name="connsiteY13" fmla="*/ 31750 h 381000"/>
                      <a:gd name="connsiteX14" fmla="*/ 600075 w 3397250"/>
                      <a:gd name="connsiteY14" fmla="*/ 41275 h 381000"/>
                      <a:gd name="connsiteX15" fmla="*/ 625475 w 3397250"/>
                      <a:gd name="connsiteY15" fmla="*/ 50800 h 381000"/>
                      <a:gd name="connsiteX16" fmla="*/ 657225 w 3397250"/>
                      <a:gd name="connsiteY16" fmla="*/ 73025 h 381000"/>
                      <a:gd name="connsiteX17" fmla="*/ 688975 w 3397250"/>
                      <a:gd name="connsiteY17" fmla="*/ 98425 h 381000"/>
                      <a:gd name="connsiteX18" fmla="*/ 736600 w 3397250"/>
                      <a:gd name="connsiteY18" fmla="*/ 117475 h 381000"/>
                      <a:gd name="connsiteX19" fmla="*/ 793750 w 3397250"/>
                      <a:gd name="connsiteY19" fmla="*/ 130175 h 381000"/>
                      <a:gd name="connsiteX20" fmla="*/ 825500 w 3397250"/>
                      <a:gd name="connsiteY20" fmla="*/ 133350 h 381000"/>
                      <a:gd name="connsiteX21" fmla="*/ 869950 w 3397250"/>
                      <a:gd name="connsiteY21" fmla="*/ 127000 h 381000"/>
                      <a:gd name="connsiteX22" fmla="*/ 930275 w 3397250"/>
                      <a:gd name="connsiteY22" fmla="*/ 117475 h 381000"/>
                      <a:gd name="connsiteX23" fmla="*/ 962025 w 3397250"/>
                      <a:gd name="connsiteY23" fmla="*/ 114300 h 381000"/>
                      <a:gd name="connsiteX24" fmla="*/ 1003300 w 3397250"/>
                      <a:gd name="connsiteY24" fmla="*/ 133350 h 381000"/>
                      <a:gd name="connsiteX25" fmla="*/ 1044575 w 3397250"/>
                      <a:gd name="connsiteY25" fmla="*/ 152400 h 381000"/>
                      <a:gd name="connsiteX26" fmla="*/ 1095375 w 3397250"/>
                      <a:gd name="connsiteY26" fmla="*/ 168275 h 381000"/>
                      <a:gd name="connsiteX27" fmla="*/ 1123950 w 3397250"/>
                      <a:gd name="connsiteY27" fmla="*/ 180975 h 381000"/>
                      <a:gd name="connsiteX28" fmla="*/ 1152525 w 3397250"/>
                      <a:gd name="connsiteY28" fmla="*/ 190500 h 381000"/>
                      <a:gd name="connsiteX29" fmla="*/ 1196975 w 3397250"/>
                      <a:gd name="connsiteY29" fmla="*/ 206375 h 381000"/>
                      <a:gd name="connsiteX30" fmla="*/ 1263650 w 3397250"/>
                      <a:gd name="connsiteY30" fmla="*/ 222250 h 381000"/>
                      <a:gd name="connsiteX31" fmla="*/ 1304925 w 3397250"/>
                      <a:gd name="connsiteY31" fmla="*/ 238125 h 381000"/>
                      <a:gd name="connsiteX32" fmla="*/ 1365250 w 3397250"/>
                      <a:gd name="connsiteY32" fmla="*/ 244475 h 381000"/>
                      <a:gd name="connsiteX33" fmla="*/ 1416050 w 3397250"/>
                      <a:gd name="connsiteY33" fmla="*/ 247650 h 381000"/>
                      <a:gd name="connsiteX34" fmla="*/ 1463675 w 3397250"/>
                      <a:gd name="connsiteY34" fmla="*/ 257175 h 381000"/>
                      <a:gd name="connsiteX35" fmla="*/ 1489075 w 3397250"/>
                      <a:gd name="connsiteY35" fmla="*/ 269875 h 381000"/>
                      <a:gd name="connsiteX36" fmla="*/ 1524000 w 3397250"/>
                      <a:gd name="connsiteY36" fmla="*/ 304800 h 381000"/>
                      <a:gd name="connsiteX37" fmla="*/ 1568450 w 3397250"/>
                      <a:gd name="connsiteY37" fmla="*/ 320675 h 381000"/>
                      <a:gd name="connsiteX38" fmla="*/ 1606550 w 3397250"/>
                      <a:gd name="connsiteY38" fmla="*/ 330200 h 381000"/>
                      <a:gd name="connsiteX39" fmla="*/ 1651000 w 3397250"/>
                      <a:gd name="connsiteY39" fmla="*/ 342900 h 381000"/>
                      <a:gd name="connsiteX40" fmla="*/ 1695450 w 3397250"/>
                      <a:gd name="connsiteY40" fmla="*/ 355600 h 381000"/>
                      <a:gd name="connsiteX41" fmla="*/ 1714500 w 3397250"/>
                      <a:gd name="connsiteY41" fmla="*/ 377825 h 381000"/>
                      <a:gd name="connsiteX42" fmla="*/ 1755775 w 3397250"/>
                      <a:gd name="connsiteY42" fmla="*/ 381000 h 381000"/>
                      <a:gd name="connsiteX43" fmla="*/ 1803400 w 3397250"/>
                      <a:gd name="connsiteY43" fmla="*/ 377825 h 381000"/>
                      <a:gd name="connsiteX44" fmla="*/ 1847850 w 3397250"/>
                      <a:gd name="connsiteY44" fmla="*/ 368300 h 381000"/>
                      <a:gd name="connsiteX45" fmla="*/ 1885950 w 3397250"/>
                      <a:gd name="connsiteY45" fmla="*/ 361950 h 381000"/>
                      <a:gd name="connsiteX46" fmla="*/ 1936750 w 3397250"/>
                      <a:gd name="connsiteY46" fmla="*/ 355600 h 381000"/>
                      <a:gd name="connsiteX47" fmla="*/ 1962150 w 3397250"/>
                      <a:gd name="connsiteY47" fmla="*/ 349250 h 381000"/>
                      <a:gd name="connsiteX48" fmla="*/ 2025650 w 3397250"/>
                      <a:gd name="connsiteY48" fmla="*/ 349250 h 381000"/>
                      <a:gd name="connsiteX49" fmla="*/ 2047875 w 3397250"/>
                      <a:gd name="connsiteY49" fmla="*/ 339725 h 381000"/>
                      <a:gd name="connsiteX50" fmla="*/ 2076450 w 3397250"/>
                      <a:gd name="connsiteY50" fmla="*/ 320675 h 381000"/>
                      <a:gd name="connsiteX51" fmla="*/ 2105025 w 3397250"/>
                      <a:gd name="connsiteY51" fmla="*/ 307975 h 381000"/>
                      <a:gd name="connsiteX52" fmla="*/ 2149475 w 3397250"/>
                      <a:gd name="connsiteY52" fmla="*/ 292100 h 381000"/>
                      <a:gd name="connsiteX53" fmla="*/ 2174875 w 3397250"/>
                      <a:gd name="connsiteY53" fmla="*/ 273050 h 381000"/>
                      <a:gd name="connsiteX54" fmla="*/ 2209800 w 3397250"/>
                      <a:gd name="connsiteY54" fmla="*/ 247650 h 381000"/>
                      <a:gd name="connsiteX55" fmla="*/ 2238375 w 3397250"/>
                      <a:gd name="connsiteY55" fmla="*/ 228600 h 381000"/>
                      <a:gd name="connsiteX56" fmla="*/ 2279650 w 3397250"/>
                      <a:gd name="connsiteY56" fmla="*/ 219075 h 381000"/>
                      <a:gd name="connsiteX57" fmla="*/ 2314575 w 3397250"/>
                      <a:gd name="connsiteY57" fmla="*/ 209550 h 381000"/>
                      <a:gd name="connsiteX58" fmla="*/ 2346325 w 3397250"/>
                      <a:gd name="connsiteY58" fmla="*/ 209550 h 381000"/>
                      <a:gd name="connsiteX59" fmla="*/ 2397125 w 3397250"/>
                      <a:gd name="connsiteY59" fmla="*/ 215900 h 381000"/>
                      <a:gd name="connsiteX60" fmla="*/ 2438400 w 3397250"/>
                      <a:gd name="connsiteY60" fmla="*/ 225425 h 381000"/>
                      <a:gd name="connsiteX61" fmla="*/ 2470150 w 3397250"/>
                      <a:gd name="connsiteY61" fmla="*/ 238125 h 381000"/>
                      <a:gd name="connsiteX62" fmla="*/ 2644775 w 3397250"/>
                      <a:gd name="connsiteY62" fmla="*/ 365125 h 381000"/>
                      <a:gd name="connsiteX63" fmla="*/ 2663825 w 3397250"/>
                      <a:gd name="connsiteY63" fmla="*/ 368300 h 381000"/>
                      <a:gd name="connsiteX64" fmla="*/ 2679700 w 3397250"/>
                      <a:gd name="connsiteY64" fmla="*/ 374650 h 381000"/>
                      <a:gd name="connsiteX65" fmla="*/ 2711450 w 3397250"/>
                      <a:gd name="connsiteY65" fmla="*/ 365125 h 381000"/>
                      <a:gd name="connsiteX66" fmla="*/ 2746375 w 3397250"/>
                      <a:gd name="connsiteY66" fmla="*/ 346075 h 381000"/>
                      <a:gd name="connsiteX67" fmla="*/ 2774950 w 3397250"/>
                      <a:gd name="connsiteY67" fmla="*/ 323850 h 381000"/>
                      <a:gd name="connsiteX68" fmla="*/ 2803525 w 3397250"/>
                      <a:gd name="connsiteY68" fmla="*/ 311150 h 381000"/>
                      <a:gd name="connsiteX69" fmla="*/ 2828925 w 3397250"/>
                      <a:gd name="connsiteY69" fmla="*/ 311150 h 381000"/>
                      <a:gd name="connsiteX70" fmla="*/ 2854325 w 3397250"/>
                      <a:gd name="connsiteY70" fmla="*/ 323850 h 381000"/>
                      <a:gd name="connsiteX71" fmla="*/ 2882900 w 3397250"/>
                      <a:gd name="connsiteY71" fmla="*/ 330200 h 381000"/>
                      <a:gd name="connsiteX72" fmla="*/ 2927350 w 3397250"/>
                      <a:gd name="connsiteY72" fmla="*/ 327025 h 381000"/>
                      <a:gd name="connsiteX73" fmla="*/ 2952750 w 3397250"/>
                      <a:gd name="connsiteY73" fmla="*/ 314325 h 381000"/>
                      <a:gd name="connsiteX74" fmla="*/ 2984500 w 3397250"/>
                      <a:gd name="connsiteY74" fmla="*/ 311150 h 381000"/>
                      <a:gd name="connsiteX75" fmla="*/ 3016250 w 3397250"/>
                      <a:gd name="connsiteY75" fmla="*/ 304800 h 381000"/>
                      <a:gd name="connsiteX76" fmla="*/ 3051175 w 3397250"/>
                      <a:gd name="connsiteY76" fmla="*/ 301625 h 381000"/>
                      <a:gd name="connsiteX77" fmla="*/ 3073400 w 3397250"/>
                      <a:gd name="connsiteY77" fmla="*/ 301625 h 381000"/>
                      <a:gd name="connsiteX78" fmla="*/ 3092450 w 3397250"/>
                      <a:gd name="connsiteY78" fmla="*/ 304800 h 381000"/>
                      <a:gd name="connsiteX79" fmla="*/ 3114675 w 3397250"/>
                      <a:gd name="connsiteY79" fmla="*/ 317500 h 381000"/>
                      <a:gd name="connsiteX80" fmla="*/ 3140075 w 3397250"/>
                      <a:gd name="connsiteY80" fmla="*/ 323850 h 381000"/>
                      <a:gd name="connsiteX81" fmla="*/ 3175000 w 3397250"/>
                      <a:gd name="connsiteY81" fmla="*/ 333375 h 381000"/>
                      <a:gd name="connsiteX82" fmla="*/ 3200400 w 3397250"/>
                      <a:gd name="connsiteY82" fmla="*/ 355600 h 381000"/>
                      <a:gd name="connsiteX83" fmla="*/ 3276600 w 3397250"/>
                      <a:gd name="connsiteY83" fmla="*/ 374650 h 381000"/>
                      <a:gd name="connsiteX84" fmla="*/ 3302000 w 3397250"/>
                      <a:gd name="connsiteY84" fmla="*/ 377825 h 381000"/>
                      <a:gd name="connsiteX85" fmla="*/ 3327400 w 3397250"/>
                      <a:gd name="connsiteY85" fmla="*/ 371475 h 381000"/>
                      <a:gd name="connsiteX86" fmla="*/ 3355975 w 3397250"/>
                      <a:gd name="connsiteY86" fmla="*/ 358775 h 381000"/>
                      <a:gd name="connsiteX87" fmla="*/ 3397250 w 3397250"/>
                      <a:gd name="connsiteY87" fmla="*/ 346075 h 38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3397250" h="381000">
                        <a:moveTo>
                          <a:pt x="0" y="107950"/>
                        </a:moveTo>
                        <a:lnTo>
                          <a:pt x="92075" y="66675"/>
                        </a:lnTo>
                        <a:lnTo>
                          <a:pt x="117475" y="57150"/>
                        </a:lnTo>
                        <a:lnTo>
                          <a:pt x="152400" y="38100"/>
                        </a:lnTo>
                        <a:lnTo>
                          <a:pt x="196850" y="25400"/>
                        </a:lnTo>
                        <a:lnTo>
                          <a:pt x="231775" y="15875"/>
                        </a:lnTo>
                        <a:lnTo>
                          <a:pt x="260350" y="12700"/>
                        </a:lnTo>
                        <a:lnTo>
                          <a:pt x="311150" y="6350"/>
                        </a:lnTo>
                        <a:lnTo>
                          <a:pt x="358775" y="0"/>
                        </a:lnTo>
                        <a:lnTo>
                          <a:pt x="406400" y="0"/>
                        </a:lnTo>
                        <a:lnTo>
                          <a:pt x="463550" y="0"/>
                        </a:lnTo>
                        <a:lnTo>
                          <a:pt x="508000" y="0"/>
                        </a:lnTo>
                        <a:lnTo>
                          <a:pt x="533400" y="15875"/>
                        </a:lnTo>
                        <a:lnTo>
                          <a:pt x="558800" y="31750"/>
                        </a:lnTo>
                        <a:lnTo>
                          <a:pt x="600075" y="41275"/>
                        </a:lnTo>
                        <a:lnTo>
                          <a:pt x="625475" y="50800"/>
                        </a:lnTo>
                        <a:lnTo>
                          <a:pt x="657225" y="73025"/>
                        </a:lnTo>
                        <a:lnTo>
                          <a:pt x="688975" y="98425"/>
                        </a:lnTo>
                        <a:lnTo>
                          <a:pt x="736600" y="117475"/>
                        </a:lnTo>
                        <a:lnTo>
                          <a:pt x="793750" y="130175"/>
                        </a:lnTo>
                        <a:lnTo>
                          <a:pt x="825500" y="133350"/>
                        </a:lnTo>
                        <a:lnTo>
                          <a:pt x="869950" y="127000"/>
                        </a:lnTo>
                        <a:lnTo>
                          <a:pt x="930275" y="117475"/>
                        </a:lnTo>
                        <a:lnTo>
                          <a:pt x="962025" y="114300"/>
                        </a:lnTo>
                        <a:lnTo>
                          <a:pt x="1003300" y="133350"/>
                        </a:lnTo>
                        <a:lnTo>
                          <a:pt x="1044575" y="152400"/>
                        </a:lnTo>
                        <a:lnTo>
                          <a:pt x="1095375" y="168275"/>
                        </a:lnTo>
                        <a:lnTo>
                          <a:pt x="1123950" y="180975"/>
                        </a:lnTo>
                        <a:lnTo>
                          <a:pt x="1152525" y="190500"/>
                        </a:lnTo>
                        <a:lnTo>
                          <a:pt x="1196975" y="206375"/>
                        </a:lnTo>
                        <a:lnTo>
                          <a:pt x="1263650" y="222250"/>
                        </a:lnTo>
                        <a:lnTo>
                          <a:pt x="1304925" y="238125"/>
                        </a:lnTo>
                        <a:lnTo>
                          <a:pt x="1365250" y="244475"/>
                        </a:lnTo>
                        <a:lnTo>
                          <a:pt x="1416050" y="247650"/>
                        </a:lnTo>
                        <a:lnTo>
                          <a:pt x="1463675" y="257175"/>
                        </a:lnTo>
                        <a:lnTo>
                          <a:pt x="1489075" y="269875"/>
                        </a:lnTo>
                        <a:lnTo>
                          <a:pt x="1524000" y="304800"/>
                        </a:lnTo>
                        <a:lnTo>
                          <a:pt x="1568450" y="320675"/>
                        </a:lnTo>
                        <a:lnTo>
                          <a:pt x="1606550" y="330200"/>
                        </a:lnTo>
                        <a:lnTo>
                          <a:pt x="1651000" y="342900"/>
                        </a:lnTo>
                        <a:lnTo>
                          <a:pt x="1695450" y="355600"/>
                        </a:lnTo>
                        <a:lnTo>
                          <a:pt x="1714500" y="377825"/>
                        </a:lnTo>
                        <a:lnTo>
                          <a:pt x="1755775" y="381000"/>
                        </a:lnTo>
                        <a:lnTo>
                          <a:pt x="1803400" y="377825"/>
                        </a:lnTo>
                        <a:lnTo>
                          <a:pt x="1847850" y="368300"/>
                        </a:lnTo>
                        <a:lnTo>
                          <a:pt x="1885950" y="361950"/>
                        </a:lnTo>
                        <a:lnTo>
                          <a:pt x="1936750" y="355600"/>
                        </a:lnTo>
                        <a:lnTo>
                          <a:pt x="1962150" y="349250"/>
                        </a:lnTo>
                        <a:lnTo>
                          <a:pt x="2025650" y="349250"/>
                        </a:lnTo>
                        <a:lnTo>
                          <a:pt x="2047875" y="339725"/>
                        </a:lnTo>
                        <a:lnTo>
                          <a:pt x="2076450" y="320675"/>
                        </a:lnTo>
                        <a:lnTo>
                          <a:pt x="2105025" y="307975"/>
                        </a:lnTo>
                        <a:lnTo>
                          <a:pt x="2149475" y="292100"/>
                        </a:lnTo>
                        <a:lnTo>
                          <a:pt x="2174875" y="273050"/>
                        </a:lnTo>
                        <a:lnTo>
                          <a:pt x="2209800" y="247650"/>
                        </a:lnTo>
                        <a:lnTo>
                          <a:pt x="2238375" y="228600"/>
                        </a:lnTo>
                        <a:lnTo>
                          <a:pt x="2279650" y="219075"/>
                        </a:lnTo>
                        <a:lnTo>
                          <a:pt x="2314575" y="209550"/>
                        </a:lnTo>
                        <a:lnTo>
                          <a:pt x="2346325" y="209550"/>
                        </a:lnTo>
                        <a:lnTo>
                          <a:pt x="2397125" y="215900"/>
                        </a:lnTo>
                        <a:lnTo>
                          <a:pt x="2438400" y="225425"/>
                        </a:lnTo>
                        <a:lnTo>
                          <a:pt x="2470150" y="238125"/>
                        </a:lnTo>
                        <a:lnTo>
                          <a:pt x="2644775" y="365125"/>
                        </a:lnTo>
                        <a:lnTo>
                          <a:pt x="2663825" y="368300"/>
                        </a:lnTo>
                        <a:lnTo>
                          <a:pt x="2679700" y="374650"/>
                        </a:lnTo>
                        <a:lnTo>
                          <a:pt x="2711450" y="365125"/>
                        </a:lnTo>
                        <a:lnTo>
                          <a:pt x="2746375" y="346075"/>
                        </a:lnTo>
                        <a:lnTo>
                          <a:pt x="2774950" y="323850"/>
                        </a:lnTo>
                        <a:lnTo>
                          <a:pt x="2803525" y="311150"/>
                        </a:lnTo>
                        <a:lnTo>
                          <a:pt x="2828925" y="311150"/>
                        </a:lnTo>
                        <a:lnTo>
                          <a:pt x="2854325" y="323850"/>
                        </a:lnTo>
                        <a:lnTo>
                          <a:pt x="2882900" y="330200"/>
                        </a:lnTo>
                        <a:lnTo>
                          <a:pt x="2927350" y="327025"/>
                        </a:lnTo>
                        <a:lnTo>
                          <a:pt x="2952750" y="314325"/>
                        </a:lnTo>
                        <a:lnTo>
                          <a:pt x="2984500" y="311150"/>
                        </a:lnTo>
                        <a:lnTo>
                          <a:pt x="3016250" y="304800"/>
                        </a:lnTo>
                        <a:lnTo>
                          <a:pt x="3051175" y="301625"/>
                        </a:lnTo>
                        <a:lnTo>
                          <a:pt x="3073400" y="301625"/>
                        </a:lnTo>
                        <a:lnTo>
                          <a:pt x="3092450" y="304800"/>
                        </a:lnTo>
                        <a:lnTo>
                          <a:pt x="3114675" y="317500"/>
                        </a:lnTo>
                        <a:lnTo>
                          <a:pt x="3140075" y="323850"/>
                        </a:lnTo>
                        <a:lnTo>
                          <a:pt x="3175000" y="333375"/>
                        </a:lnTo>
                        <a:lnTo>
                          <a:pt x="3200400" y="355600"/>
                        </a:lnTo>
                        <a:lnTo>
                          <a:pt x="3276600" y="374650"/>
                        </a:lnTo>
                        <a:lnTo>
                          <a:pt x="3302000" y="377825"/>
                        </a:lnTo>
                        <a:lnTo>
                          <a:pt x="3327400" y="371475"/>
                        </a:lnTo>
                        <a:lnTo>
                          <a:pt x="3355975" y="358775"/>
                        </a:lnTo>
                        <a:lnTo>
                          <a:pt x="3397250" y="346075"/>
                        </a:ln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bg-BG" sz="1050"/>
                  </a:p>
                </p:txBody>
              </p:sp>
              <p:sp>
                <p:nvSpPr>
                  <p:cNvPr id="66" name="Freeform 65"/>
                  <p:cNvSpPr/>
                  <p:nvPr/>
                </p:nvSpPr>
                <p:spPr>
                  <a:xfrm>
                    <a:off x="4908550" y="238125"/>
                    <a:ext cx="3457575" cy="1184275"/>
                  </a:xfrm>
                  <a:custGeom>
                    <a:avLst/>
                    <a:gdLst>
                      <a:gd name="connsiteX0" fmla="*/ 0 w 3457575"/>
                      <a:gd name="connsiteY0" fmla="*/ 1000125 h 1184275"/>
                      <a:gd name="connsiteX1" fmla="*/ 63500 w 3457575"/>
                      <a:gd name="connsiteY1" fmla="*/ 1022350 h 1184275"/>
                      <a:gd name="connsiteX2" fmla="*/ 95250 w 3457575"/>
                      <a:gd name="connsiteY2" fmla="*/ 1028700 h 1184275"/>
                      <a:gd name="connsiteX3" fmla="*/ 133350 w 3457575"/>
                      <a:gd name="connsiteY3" fmla="*/ 1050925 h 1184275"/>
                      <a:gd name="connsiteX4" fmla="*/ 165100 w 3457575"/>
                      <a:gd name="connsiteY4" fmla="*/ 1076325 h 1184275"/>
                      <a:gd name="connsiteX5" fmla="*/ 193675 w 3457575"/>
                      <a:gd name="connsiteY5" fmla="*/ 1101725 h 1184275"/>
                      <a:gd name="connsiteX6" fmla="*/ 238125 w 3457575"/>
                      <a:gd name="connsiteY6" fmla="*/ 1127125 h 1184275"/>
                      <a:gd name="connsiteX7" fmla="*/ 260350 w 3457575"/>
                      <a:gd name="connsiteY7" fmla="*/ 1152525 h 1184275"/>
                      <a:gd name="connsiteX8" fmla="*/ 282575 w 3457575"/>
                      <a:gd name="connsiteY8" fmla="*/ 1168400 h 1184275"/>
                      <a:gd name="connsiteX9" fmla="*/ 327025 w 3457575"/>
                      <a:gd name="connsiteY9" fmla="*/ 1181100 h 1184275"/>
                      <a:gd name="connsiteX10" fmla="*/ 374650 w 3457575"/>
                      <a:gd name="connsiteY10" fmla="*/ 1184275 h 1184275"/>
                      <a:gd name="connsiteX11" fmla="*/ 422275 w 3457575"/>
                      <a:gd name="connsiteY11" fmla="*/ 1171575 h 1184275"/>
                      <a:gd name="connsiteX12" fmla="*/ 466725 w 3457575"/>
                      <a:gd name="connsiteY12" fmla="*/ 1162050 h 1184275"/>
                      <a:gd name="connsiteX13" fmla="*/ 501650 w 3457575"/>
                      <a:gd name="connsiteY13" fmla="*/ 1143000 h 1184275"/>
                      <a:gd name="connsiteX14" fmla="*/ 542925 w 3457575"/>
                      <a:gd name="connsiteY14" fmla="*/ 1130300 h 1184275"/>
                      <a:gd name="connsiteX15" fmla="*/ 593725 w 3457575"/>
                      <a:gd name="connsiteY15" fmla="*/ 1130300 h 1184275"/>
                      <a:gd name="connsiteX16" fmla="*/ 628650 w 3457575"/>
                      <a:gd name="connsiteY16" fmla="*/ 1133475 h 1184275"/>
                      <a:gd name="connsiteX17" fmla="*/ 660400 w 3457575"/>
                      <a:gd name="connsiteY17" fmla="*/ 1117600 h 1184275"/>
                      <a:gd name="connsiteX18" fmla="*/ 692150 w 3457575"/>
                      <a:gd name="connsiteY18" fmla="*/ 1095375 h 1184275"/>
                      <a:gd name="connsiteX19" fmla="*/ 723900 w 3457575"/>
                      <a:gd name="connsiteY19" fmla="*/ 1066800 h 1184275"/>
                      <a:gd name="connsiteX20" fmla="*/ 835025 w 3457575"/>
                      <a:gd name="connsiteY20" fmla="*/ 1057275 h 1184275"/>
                      <a:gd name="connsiteX21" fmla="*/ 876300 w 3457575"/>
                      <a:gd name="connsiteY21" fmla="*/ 1038225 h 1184275"/>
                      <a:gd name="connsiteX22" fmla="*/ 920750 w 3457575"/>
                      <a:gd name="connsiteY22" fmla="*/ 1019175 h 1184275"/>
                      <a:gd name="connsiteX23" fmla="*/ 965200 w 3457575"/>
                      <a:gd name="connsiteY23" fmla="*/ 996950 h 1184275"/>
                      <a:gd name="connsiteX24" fmla="*/ 1000125 w 3457575"/>
                      <a:gd name="connsiteY24" fmla="*/ 981075 h 1184275"/>
                      <a:gd name="connsiteX25" fmla="*/ 1025525 w 3457575"/>
                      <a:gd name="connsiteY25" fmla="*/ 958850 h 1184275"/>
                      <a:gd name="connsiteX26" fmla="*/ 1038225 w 3457575"/>
                      <a:gd name="connsiteY26" fmla="*/ 920750 h 1184275"/>
                      <a:gd name="connsiteX27" fmla="*/ 1038225 w 3457575"/>
                      <a:gd name="connsiteY27" fmla="*/ 920750 h 1184275"/>
                      <a:gd name="connsiteX28" fmla="*/ 1076325 w 3457575"/>
                      <a:gd name="connsiteY28" fmla="*/ 879475 h 1184275"/>
                      <a:gd name="connsiteX29" fmla="*/ 1101725 w 3457575"/>
                      <a:gd name="connsiteY29" fmla="*/ 863600 h 1184275"/>
                      <a:gd name="connsiteX30" fmla="*/ 1146175 w 3457575"/>
                      <a:gd name="connsiteY30" fmla="*/ 835025 h 1184275"/>
                      <a:gd name="connsiteX31" fmla="*/ 1187450 w 3457575"/>
                      <a:gd name="connsiteY31" fmla="*/ 800100 h 1184275"/>
                      <a:gd name="connsiteX32" fmla="*/ 1209675 w 3457575"/>
                      <a:gd name="connsiteY32" fmla="*/ 777875 h 1184275"/>
                      <a:gd name="connsiteX33" fmla="*/ 1219200 w 3457575"/>
                      <a:gd name="connsiteY33" fmla="*/ 746125 h 1184275"/>
                      <a:gd name="connsiteX34" fmla="*/ 1235075 w 3457575"/>
                      <a:gd name="connsiteY34" fmla="*/ 698500 h 1184275"/>
                      <a:gd name="connsiteX35" fmla="*/ 1254125 w 3457575"/>
                      <a:gd name="connsiteY35" fmla="*/ 660400 h 1184275"/>
                      <a:gd name="connsiteX36" fmla="*/ 1276350 w 3457575"/>
                      <a:gd name="connsiteY36" fmla="*/ 631825 h 1184275"/>
                      <a:gd name="connsiteX37" fmla="*/ 1314450 w 3457575"/>
                      <a:gd name="connsiteY37" fmla="*/ 609600 h 1184275"/>
                      <a:gd name="connsiteX38" fmla="*/ 1349375 w 3457575"/>
                      <a:gd name="connsiteY38" fmla="*/ 596900 h 1184275"/>
                      <a:gd name="connsiteX39" fmla="*/ 1374775 w 3457575"/>
                      <a:gd name="connsiteY39" fmla="*/ 577850 h 1184275"/>
                      <a:gd name="connsiteX40" fmla="*/ 1397000 w 3457575"/>
                      <a:gd name="connsiteY40" fmla="*/ 561975 h 1184275"/>
                      <a:gd name="connsiteX41" fmla="*/ 1438275 w 3457575"/>
                      <a:gd name="connsiteY41" fmla="*/ 539750 h 1184275"/>
                      <a:gd name="connsiteX42" fmla="*/ 1457325 w 3457575"/>
                      <a:gd name="connsiteY42" fmla="*/ 530225 h 1184275"/>
                      <a:gd name="connsiteX43" fmla="*/ 1489075 w 3457575"/>
                      <a:gd name="connsiteY43" fmla="*/ 466725 h 1184275"/>
                      <a:gd name="connsiteX44" fmla="*/ 1517650 w 3457575"/>
                      <a:gd name="connsiteY44" fmla="*/ 447675 h 1184275"/>
                      <a:gd name="connsiteX45" fmla="*/ 1530350 w 3457575"/>
                      <a:gd name="connsiteY45" fmla="*/ 425450 h 1184275"/>
                      <a:gd name="connsiteX46" fmla="*/ 1546225 w 3457575"/>
                      <a:gd name="connsiteY46" fmla="*/ 403225 h 1184275"/>
                      <a:gd name="connsiteX47" fmla="*/ 1571625 w 3457575"/>
                      <a:gd name="connsiteY47" fmla="*/ 387350 h 1184275"/>
                      <a:gd name="connsiteX48" fmla="*/ 1606550 w 3457575"/>
                      <a:gd name="connsiteY48" fmla="*/ 377825 h 1184275"/>
                      <a:gd name="connsiteX49" fmla="*/ 1644650 w 3457575"/>
                      <a:gd name="connsiteY49" fmla="*/ 365125 h 1184275"/>
                      <a:gd name="connsiteX50" fmla="*/ 1679575 w 3457575"/>
                      <a:gd name="connsiteY50" fmla="*/ 355600 h 1184275"/>
                      <a:gd name="connsiteX51" fmla="*/ 1727200 w 3457575"/>
                      <a:gd name="connsiteY51" fmla="*/ 339725 h 1184275"/>
                      <a:gd name="connsiteX52" fmla="*/ 1778000 w 3457575"/>
                      <a:gd name="connsiteY52" fmla="*/ 317500 h 1184275"/>
                      <a:gd name="connsiteX53" fmla="*/ 1819275 w 3457575"/>
                      <a:gd name="connsiteY53" fmla="*/ 307975 h 1184275"/>
                      <a:gd name="connsiteX54" fmla="*/ 1863725 w 3457575"/>
                      <a:gd name="connsiteY54" fmla="*/ 298450 h 1184275"/>
                      <a:gd name="connsiteX55" fmla="*/ 1882775 w 3457575"/>
                      <a:gd name="connsiteY55" fmla="*/ 273050 h 1184275"/>
                      <a:gd name="connsiteX56" fmla="*/ 1901825 w 3457575"/>
                      <a:gd name="connsiteY56" fmla="*/ 250825 h 1184275"/>
                      <a:gd name="connsiteX57" fmla="*/ 1930400 w 3457575"/>
                      <a:gd name="connsiteY57" fmla="*/ 250825 h 1184275"/>
                      <a:gd name="connsiteX58" fmla="*/ 1978025 w 3457575"/>
                      <a:gd name="connsiteY58" fmla="*/ 241300 h 1184275"/>
                      <a:gd name="connsiteX59" fmla="*/ 2016125 w 3457575"/>
                      <a:gd name="connsiteY59" fmla="*/ 238125 h 1184275"/>
                      <a:gd name="connsiteX60" fmla="*/ 2057400 w 3457575"/>
                      <a:gd name="connsiteY60" fmla="*/ 238125 h 1184275"/>
                      <a:gd name="connsiteX61" fmla="*/ 2089150 w 3457575"/>
                      <a:gd name="connsiteY61" fmla="*/ 234950 h 1184275"/>
                      <a:gd name="connsiteX62" fmla="*/ 2120900 w 3457575"/>
                      <a:gd name="connsiteY62" fmla="*/ 228600 h 1184275"/>
                      <a:gd name="connsiteX63" fmla="*/ 2159000 w 3457575"/>
                      <a:gd name="connsiteY63" fmla="*/ 215900 h 1184275"/>
                      <a:gd name="connsiteX64" fmla="*/ 2197100 w 3457575"/>
                      <a:gd name="connsiteY64" fmla="*/ 206375 h 1184275"/>
                      <a:gd name="connsiteX65" fmla="*/ 2197100 w 3457575"/>
                      <a:gd name="connsiteY65" fmla="*/ 206375 h 1184275"/>
                      <a:gd name="connsiteX66" fmla="*/ 2244725 w 3457575"/>
                      <a:gd name="connsiteY66" fmla="*/ 212725 h 1184275"/>
                      <a:gd name="connsiteX67" fmla="*/ 2289175 w 3457575"/>
                      <a:gd name="connsiteY67" fmla="*/ 209550 h 1184275"/>
                      <a:gd name="connsiteX68" fmla="*/ 2317750 w 3457575"/>
                      <a:gd name="connsiteY68" fmla="*/ 209550 h 1184275"/>
                      <a:gd name="connsiteX69" fmla="*/ 2343150 w 3457575"/>
                      <a:gd name="connsiteY69" fmla="*/ 209550 h 1184275"/>
                      <a:gd name="connsiteX70" fmla="*/ 2343150 w 3457575"/>
                      <a:gd name="connsiteY70" fmla="*/ 209550 h 1184275"/>
                      <a:gd name="connsiteX71" fmla="*/ 2387600 w 3457575"/>
                      <a:gd name="connsiteY71" fmla="*/ 193675 h 1184275"/>
                      <a:gd name="connsiteX72" fmla="*/ 2422525 w 3457575"/>
                      <a:gd name="connsiteY72" fmla="*/ 187325 h 1184275"/>
                      <a:gd name="connsiteX73" fmla="*/ 2498725 w 3457575"/>
                      <a:gd name="connsiteY73" fmla="*/ 184150 h 1184275"/>
                      <a:gd name="connsiteX74" fmla="*/ 2533650 w 3457575"/>
                      <a:gd name="connsiteY74" fmla="*/ 174625 h 1184275"/>
                      <a:gd name="connsiteX75" fmla="*/ 2581275 w 3457575"/>
                      <a:gd name="connsiteY75" fmla="*/ 158750 h 1184275"/>
                      <a:gd name="connsiteX76" fmla="*/ 2603500 w 3457575"/>
                      <a:gd name="connsiteY76" fmla="*/ 155575 h 1184275"/>
                      <a:gd name="connsiteX77" fmla="*/ 2638425 w 3457575"/>
                      <a:gd name="connsiteY77" fmla="*/ 146050 h 1184275"/>
                      <a:gd name="connsiteX78" fmla="*/ 2663825 w 3457575"/>
                      <a:gd name="connsiteY78" fmla="*/ 130175 h 1184275"/>
                      <a:gd name="connsiteX79" fmla="*/ 2698750 w 3457575"/>
                      <a:gd name="connsiteY79" fmla="*/ 111125 h 1184275"/>
                      <a:gd name="connsiteX80" fmla="*/ 2727325 w 3457575"/>
                      <a:gd name="connsiteY80" fmla="*/ 82550 h 1184275"/>
                      <a:gd name="connsiteX81" fmla="*/ 2787650 w 3457575"/>
                      <a:gd name="connsiteY81" fmla="*/ 60325 h 1184275"/>
                      <a:gd name="connsiteX82" fmla="*/ 2816225 w 3457575"/>
                      <a:gd name="connsiteY82" fmla="*/ 50800 h 1184275"/>
                      <a:gd name="connsiteX83" fmla="*/ 2847975 w 3457575"/>
                      <a:gd name="connsiteY83" fmla="*/ 44450 h 1184275"/>
                      <a:gd name="connsiteX84" fmla="*/ 2876550 w 3457575"/>
                      <a:gd name="connsiteY84" fmla="*/ 41275 h 1184275"/>
                      <a:gd name="connsiteX85" fmla="*/ 2895600 w 3457575"/>
                      <a:gd name="connsiteY85" fmla="*/ 28575 h 1184275"/>
                      <a:gd name="connsiteX86" fmla="*/ 2911475 w 3457575"/>
                      <a:gd name="connsiteY86" fmla="*/ 25400 h 1184275"/>
                      <a:gd name="connsiteX87" fmla="*/ 2965450 w 3457575"/>
                      <a:gd name="connsiteY87" fmla="*/ 19050 h 1184275"/>
                      <a:gd name="connsiteX88" fmla="*/ 3003550 w 3457575"/>
                      <a:gd name="connsiteY88" fmla="*/ 15875 h 1184275"/>
                      <a:gd name="connsiteX89" fmla="*/ 3038475 w 3457575"/>
                      <a:gd name="connsiteY89" fmla="*/ 12700 h 1184275"/>
                      <a:gd name="connsiteX90" fmla="*/ 3054350 w 3457575"/>
                      <a:gd name="connsiteY90" fmla="*/ 3175 h 1184275"/>
                      <a:gd name="connsiteX91" fmla="*/ 3086100 w 3457575"/>
                      <a:gd name="connsiteY91" fmla="*/ 0 h 1184275"/>
                      <a:gd name="connsiteX92" fmla="*/ 3117850 w 3457575"/>
                      <a:gd name="connsiteY92" fmla="*/ 0 h 1184275"/>
                      <a:gd name="connsiteX93" fmla="*/ 3117850 w 3457575"/>
                      <a:gd name="connsiteY93" fmla="*/ 0 h 1184275"/>
                      <a:gd name="connsiteX94" fmla="*/ 3159125 w 3457575"/>
                      <a:gd name="connsiteY94" fmla="*/ 15875 h 1184275"/>
                      <a:gd name="connsiteX95" fmla="*/ 3200400 w 3457575"/>
                      <a:gd name="connsiteY95" fmla="*/ 9525 h 1184275"/>
                      <a:gd name="connsiteX96" fmla="*/ 3219450 w 3457575"/>
                      <a:gd name="connsiteY96" fmla="*/ 6350 h 1184275"/>
                      <a:gd name="connsiteX97" fmla="*/ 3241675 w 3457575"/>
                      <a:gd name="connsiteY97" fmla="*/ 3175 h 1184275"/>
                      <a:gd name="connsiteX98" fmla="*/ 3267075 w 3457575"/>
                      <a:gd name="connsiteY98" fmla="*/ 12700 h 1184275"/>
                      <a:gd name="connsiteX99" fmla="*/ 3286125 w 3457575"/>
                      <a:gd name="connsiteY99" fmla="*/ 25400 h 1184275"/>
                      <a:gd name="connsiteX100" fmla="*/ 3286125 w 3457575"/>
                      <a:gd name="connsiteY100" fmla="*/ 25400 h 1184275"/>
                      <a:gd name="connsiteX101" fmla="*/ 3317875 w 3457575"/>
                      <a:gd name="connsiteY101" fmla="*/ 44450 h 1184275"/>
                      <a:gd name="connsiteX102" fmla="*/ 3346450 w 3457575"/>
                      <a:gd name="connsiteY102" fmla="*/ 47625 h 1184275"/>
                      <a:gd name="connsiteX103" fmla="*/ 3375025 w 3457575"/>
                      <a:gd name="connsiteY103" fmla="*/ 47625 h 1184275"/>
                      <a:gd name="connsiteX104" fmla="*/ 3394075 w 3457575"/>
                      <a:gd name="connsiteY104" fmla="*/ 57150 h 1184275"/>
                      <a:gd name="connsiteX105" fmla="*/ 3394075 w 3457575"/>
                      <a:gd name="connsiteY105" fmla="*/ 57150 h 1184275"/>
                      <a:gd name="connsiteX106" fmla="*/ 3432175 w 3457575"/>
                      <a:gd name="connsiteY106" fmla="*/ 50800 h 1184275"/>
                      <a:gd name="connsiteX107" fmla="*/ 3432175 w 3457575"/>
                      <a:gd name="connsiteY107" fmla="*/ 50800 h 1184275"/>
                      <a:gd name="connsiteX108" fmla="*/ 3457575 w 3457575"/>
                      <a:gd name="connsiteY108" fmla="*/ 22225 h 1184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</a:cxnLst>
                    <a:rect l="l" t="t" r="r" b="b"/>
                    <a:pathLst>
                      <a:path w="3457575" h="1184275">
                        <a:moveTo>
                          <a:pt x="0" y="1000125"/>
                        </a:moveTo>
                        <a:lnTo>
                          <a:pt x="63500" y="1022350"/>
                        </a:lnTo>
                        <a:lnTo>
                          <a:pt x="95250" y="1028700"/>
                        </a:lnTo>
                        <a:lnTo>
                          <a:pt x="133350" y="1050925"/>
                        </a:lnTo>
                        <a:lnTo>
                          <a:pt x="165100" y="1076325"/>
                        </a:lnTo>
                        <a:lnTo>
                          <a:pt x="193675" y="1101725"/>
                        </a:lnTo>
                        <a:lnTo>
                          <a:pt x="238125" y="1127125"/>
                        </a:lnTo>
                        <a:lnTo>
                          <a:pt x="260350" y="1152525"/>
                        </a:lnTo>
                        <a:lnTo>
                          <a:pt x="282575" y="1168400"/>
                        </a:lnTo>
                        <a:lnTo>
                          <a:pt x="327025" y="1181100"/>
                        </a:lnTo>
                        <a:lnTo>
                          <a:pt x="374650" y="1184275"/>
                        </a:lnTo>
                        <a:lnTo>
                          <a:pt x="422275" y="1171575"/>
                        </a:lnTo>
                        <a:lnTo>
                          <a:pt x="466725" y="1162050"/>
                        </a:lnTo>
                        <a:lnTo>
                          <a:pt x="501650" y="1143000"/>
                        </a:lnTo>
                        <a:lnTo>
                          <a:pt x="542925" y="1130300"/>
                        </a:lnTo>
                        <a:lnTo>
                          <a:pt x="593725" y="1130300"/>
                        </a:lnTo>
                        <a:lnTo>
                          <a:pt x="628650" y="1133475"/>
                        </a:lnTo>
                        <a:lnTo>
                          <a:pt x="660400" y="1117600"/>
                        </a:lnTo>
                        <a:lnTo>
                          <a:pt x="692150" y="1095375"/>
                        </a:lnTo>
                        <a:lnTo>
                          <a:pt x="723900" y="1066800"/>
                        </a:lnTo>
                        <a:lnTo>
                          <a:pt x="835025" y="1057275"/>
                        </a:lnTo>
                        <a:lnTo>
                          <a:pt x="876300" y="1038225"/>
                        </a:lnTo>
                        <a:lnTo>
                          <a:pt x="920750" y="1019175"/>
                        </a:lnTo>
                        <a:lnTo>
                          <a:pt x="965200" y="996950"/>
                        </a:lnTo>
                        <a:lnTo>
                          <a:pt x="1000125" y="981075"/>
                        </a:lnTo>
                        <a:lnTo>
                          <a:pt x="1025525" y="958850"/>
                        </a:lnTo>
                        <a:lnTo>
                          <a:pt x="1038225" y="920750"/>
                        </a:lnTo>
                        <a:lnTo>
                          <a:pt x="1038225" y="920750"/>
                        </a:lnTo>
                        <a:lnTo>
                          <a:pt x="1076325" y="879475"/>
                        </a:lnTo>
                        <a:lnTo>
                          <a:pt x="1101725" y="863600"/>
                        </a:lnTo>
                        <a:lnTo>
                          <a:pt x="1146175" y="835025"/>
                        </a:lnTo>
                        <a:lnTo>
                          <a:pt x="1187450" y="800100"/>
                        </a:lnTo>
                        <a:lnTo>
                          <a:pt x="1209675" y="777875"/>
                        </a:lnTo>
                        <a:lnTo>
                          <a:pt x="1219200" y="746125"/>
                        </a:lnTo>
                        <a:lnTo>
                          <a:pt x="1235075" y="698500"/>
                        </a:lnTo>
                        <a:lnTo>
                          <a:pt x="1254125" y="660400"/>
                        </a:lnTo>
                        <a:lnTo>
                          <a:pt x="1276350" y="631825"/>
                        </a:lnTo>
                        <a:lnTo>
                          <a:pt x="1314450" y="609600"/>
                        </a:lnTo>
                        <a:lnTo>
                          <a:pt x="1349375" y="596900"/>
                        </a:lnTo>
                        <a:lnTo>
                          <a:pt x="1374775" y="577850"/>
                        </a:lnTo>
                        <a:lnTo>
                          <a:pt x="1397000" y="561975"/>
                        </a:lnTo>
                        <a:lnTo>
                          <a:pt x="1438275" y="539750"/>
                        </a:lnTo>
                        <a:lnTo>
                          <a:pt x="1457325" y="530225"/>
                        </a:lnTo>
                        <a:lnTo>
                          <a:pt x="1489075" y="466725"/>
                        </a:lnTo>
                        <a:lnTo>
                          <a:pt x="1517650" y="447675"/>
                        </a:lnTo>
                        <a:lnTo>
                          <a:pt x="1530350" y="425450"/>
                        </a:lnTo>
                        <a:lnTo>
                          <a:pt x="1546225" y="403225"/>
                        </a:lnTo>
                        <a:lnTo>
                          <a:pt x="1571625" y="387350"/>
                        </a:lnTo>
                        <a:lnTo>
                          <a:pt x="1606550" y="377825"/>
                        </a:lnTo>
                        <a:lnTo>
                          <a:pt x="1644650" y="365125"/>
                        </a:lnTo>
                        <a:lnTo>
                          <a:pt x="1679575" y="355600"/>
                        </a:lnTo>
                        <a:lnTo>
                          <a:pt x="1727200" y="339725"/>
                        </a:lnTo>
                        <a:lnTo>
                          <a:pt x="1778000" y="317500"/>
                        </a:lnTo>
                        <a:lnTo>
                          <a:pt x="1819275" y="307975"/>
                        </a:lnTo>
                        <a:lnTo>
                          <a:pt x="1863725" y="298450"/>
                        </a:lnTo>
                        <a:lnTo>
                          <a:pt x="1882775" y="273050"/>
                        </a:lnTo>
                        <a:lnTo>
                          <a:pt x="1901825" y="250825"/>
                        </a:lnTo>
                        <a:lnTo>
                          <a:pt x="1930400" y="250825"/>
                        </a:lnTo>
                        <a:lnTo>
                          <a:pt x="1978025" y="241300"/>
                        </a:lnTo>
                        <a:lnTo>
                          <a:pt x="2016125" y="238125"/>
                        </a:lnTo>
                        <a:lnTo>
                          <a:pt x="2057400" y="238125"/>
                        </a:lnTo>
                        <a:lnTo>
                          <a:pt x="2089150" y="234950"/>
                        </a:lnTo>
                        <a:lnTo>
                          <a:pt x="2120900" y="228600"/>
                        </a:lnTo>
                        <a:lnTo>
                          <a:pt x="2159000" y="215900"/>
                        </a:lnTo>
                        <a:lnTo>
                          <a:pt x="2197100" y="206375"/>
                        </a:lnTo>
                        <a:lnTo>
                          <a:pt x="2197100" y="206375"/>
                        </a:lnTo>
                        <a:lnTo>
                          <a:pt x="2244725" y="212725"/>
                        </a:lnTo>
                        <a:lnTo>
                          <a:pt x="2289175" y="209550"/>
                        </a:lnTo>
                        <a:lnTo>
                          <a:pt x="2317750" y="209550"/>
                        </a:lnTo>
                        <a:lnTo>
                          <a:pt x="2343150" y="209550"/>
                        </a:lnTo>
                        <a:lnTo>
                          <a:pt x="2343150" y="209550"/>
                        </a:lnTo>
                        <a:lnTo>
                          <a:pt x="2387600" y="193675"/>
                        </a:lnTo>
                        <a:lnTo>
                          <a:pt x="2422525" y="187325"/>
                        </a:lnTo>
                        <a:lnTo>
                          <a:pt x="2498725" y="184150"/>
                        </a:lnTo>
                        <a:lnTo>
                          <a:pt x="2533650" y="174625"/>
                        </a:lnTo>
                        <a:lnTo>
                          <a:pt x="2581275" y="158750"/>
                        </a:lnTo>
                        <a:lnTo>
                          <a:pt x="2603500" y="155575"/>
                        </a:lnTo>
                        <a:lnTo>
                          <a:pt x="2638425" y="146050"/>
                        </a:lnTo>
                        <a:lnTo>
                          <a:pt x="2663825" y="130175"/>
                        </a:lnTo>
                        <a:lnTo>
                          <a:pt x="2698750" y="111125"/>
                        </a:lnTo>
                        <a:lnTo>
                          <a:pt x="2727325" y="82550"/>
                        </a:lnTo>
                        <a:lnTo>
                          <a:pt x="2787650" y="60325"/>
                        </a:lnTo>
                        <a:lnTo>
                          <a:pt x="2816225" y="50800"/>
                        </a:lnTo>
                        <a:lnTo>
                          <a:pt x="2847975" y="44450"/>
                        </a:lnTo>
                        <a:lnTo>
                          <a:pt x="2876550" y="41275"/>
                        </a:lnTo>
                        <a:lnTo>
                          <a:pt x="2895600" y="28575"/>
                        </a:lnTo>
                        <a:lnTo>
                          <a:pt x="2911475" y="25400"/>
                        </a:lnTo>
                        <a:lnTo>
                          <a:pt x="2965450" y="19050"/>
                        </a:lnTo>
                        <a:lnTo>
                          <a:pt x="3003550" y="15875"/>
                        </a:lnTo>
                        <a:lnTo>
                          <a:pt x="3038475" y="12700"/>
                        </a:lnTo>
                        <a:lnTo>
                          <a:pt x="3054350" y="3175"/>
                        </a:lnTo>
                        <a:lnTo>
                          <a:pt x="3086100" y="0"/>
                        </a:lnTo>
                        <a:lnTo>
                          <a:pt x="3117850" y="0"/>
                        </a:lnTo>
                        <a:lnTo>
                          <a:pt x="3117850" y="0"/>
                        </a:lnTo>
                        <a:lnTo>
                          <a:pt x="3159125" y="15875"/>
                        </a:lnTo>
                        <a:lnTo>
                          <a:pt x="3200400" y="9525"/>
                        </a:lnTo>
                        <a:lnTo>
                          <a:pt x="3219450" y="6350"/>
                        </a:lnTo>
                        <a:lnTo>
                          <a:pt x="3241675" y="3175"/>
                        </a:lnTo>
                        <a:lnTo>
                          <a:pt x="3267075" y="12700"/>
                        </a:lnTo>
                        <a:lnTo>
                          <a:pt x="3286125" y="25400"/>
                        </a:lnTo>
                        <a:lnTo>
                          <a:pt x="3286125" y="25400"/>
                        </a:lnTo>
                        <a:lnTo>
                          <a:pt x="3317875" y="44450"/>
                        </a:lnTo>
                        <a:lnTo>
                          <a:pt x="3346450" y="47625"/>
                        </a:lnTo>
                        <a:lnTo>
                          <a:pt x="3375025" y="47625"/>
                        </a:lnTo>
                        <a:lnTo>
                          <a:pt x="3394075" y="57150"/>
                        </a:lnTo>
                        <a:lnTo>
                          <a:pt x="3394075" y="57150"/>
                        </a:lnTo>
                        <a:lnTo>
                          <a:pt x="3432175" y="50800"/>
                        </a:lnTo>
                        <a:lnTo>
                          <a:pt x="3432175" y="50800"/>
                        </a:lnTo>
                        <a:lnTo>
                          <a:pt x="3457575" y="22225"/>
                        </a:lnTo>
                      </a:path>
                    </a:pathLst>
                  </a:custGeom>
                  <a:noFill/>
                  <a:ln w="38100"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bg-BG" sz="1050"/>
                  </a:p>
                </p:txBody>
              </p:sp>
            </p:grpSp>
            <p:sp>
              <p:nvSpPr>
                <p:cNvPr id="71" name="TextBox 70"/>
                <p:cNvSpPr txBox="1"/>
                <p:nvPr/>
              </p:nvSpPr>
              <p:spPr>
                <a:xfrm>
                  <a:off x="1360300" y="1676645"/>
                  <a:ext cx="708791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MONTANA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1589724" y="3423345"/>
                  <a:ext cx="597380" cy="259089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52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SOFIA</a:t>
                  </a:r>
                  <a:endParaRPr lang="bg-BG" sz="52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935704" y="3523262"/>
                  <a:ext cx="633323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PERNIK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446101" y="4398767"/>
                  <a:ext cx="770631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KYUSTENDIL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1210465" y="4857644"/>
                  <a:ext cx="950119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BLAGOEVGRAD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3176977" y="4645168"/>
                  <a:ext cx="746309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PAZARDZHIK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3873071" y="4757866"/>
                  <a:ext cx="695325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PLOVDIV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3702627" y="5828002"/>
                  <a:ext cx="695325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SMOLYAN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4935019" y="5711190"/>
                  <a:ext cx="695325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KARDZHALI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4964949" y="5172321"/>
                  <a:ext cx="695325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HASKOVO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6776899" y="3957205"/>
                  <a:ext cx="695325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YAMBOL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6488971" y="3351016"/>
                  <a:ext cx="651500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SLIVEN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7" name="TextBox 136"/>
                <p:cNvSpPr txBox="1"/>
                <p:nvPr/>
              </p:nvSpPr>
              <p:spPr>
                <a:xfrm>
                  <a:off x="4964949" y="3929308"/>
                  <a:ext cx="889116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STARA ZAGORA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4809909" y="3094989"/>
                  <a:ext cx="695325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GABROVO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9" name="TextBox 138"/>
                <p:cNvSpPr txBox="1"/>
                <p:nvPr/>
              </p:nvSpPr>
              <p:spPr>
                <a:xfrm>
                  <a:off x="3805020" y="2490917"/>
                  <a:ext cx="695325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LOVECH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0" name="TextBox 139"/>
                <p:cNvSpPr txBox="1"/>
                <p:nvPr/>
              </p:nvSpPr>
              <p:spPr>
                <a:xfrm>
                  <a:off x="5253037" y="2635316"/>
                  <a:ext cx="928471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VELIKO TARNOVO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1" name="TextBox 140"/>
                <p:cNvSpPr txBox="1"/>
                <p:nvPr/>
              </p:nvSpPr>
              <p:spPr>
                <a:xfrm>
                  <a:off x="6872635" y="2224333"/>
                  <a:ext cx="808009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TARGOVISHTE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2" name="TextBox 141"/>
                <p:cNvSpPr txBox="1"/>
                <p:nvPr/>
              </p:nvSpPr>
              <p:spPr>
                <a:xfrm>
                  <a:off x="7711314" y="2123573"/>
                  <a:ext cx="596371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SHUMEN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6" name="TextBox 195"/>
                <p:cNvSpPr txBox="1"/>
                <p:nvPr/>
              </p:nvSpPr>
              <p:spPr>
                <a:xfrm>
                  <a:off x="9215302" y="2081450"/>
                  <a:ext cx="550370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VARNA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7" name="TextBox 196"/>
                <p:cNvSpPr txBox="1"/>
                <p:nvPr/>
              </p:nvSpPr>
              <p:spPr>
                <a:xfrm>
                  <a:off x="9014570" y="1308043"/>
                  <a:ext cx="663237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DOBRICH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8" name="TextBox 197"/>
                <p:cNvSpPr txBox="1"/>
                <p:nvPr/>
              </p:nvSpPr>
              <p:spPr>
                <a:xfrm>
                  <a:off x="6913591" y="1422399"/>
                  <a:ext cx="648177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RAZGRAD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9" name="TextBox 198"/>
                <p:cNvSpPr txBox="1"/>
                <p:nvPr/>
              </p:nvSpPr>
              <p:spPr>
                <a:xfrm>
                  <a:off x="7851284" y="269363"/>
                  <a:ext cx="646661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SILISTRA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0" name="TextBox 199"/>
                <p:cNvSpPr txBox="1"/>
                <p:nvPr/>
              </p:nvSpPr>
              <p:spPr>
                <a:xfrm>
                  <a:off x="3640285" y="1634991"/>
                  <a:ext cx="699527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PLEVEN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1" name="TextBox 200"/>
                <p:cNvSpPr txBox="1"/>
                <p:nvPr/>
              </p:nvSpPr>
              <p:spPr>
                <a:xfrm>
                  <a:off x="2101630" y="2195294"/>
                  <a:ext cx="602708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VRATSA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3" name="TextBox 212"/>
                <p:cNvSpPr txBox="1"/>
                <p:nvPr/>
              </p:nvSpPr>
              <p:spPr>
                <a:xfrm>
                  <a:off x="6042054" y="782004"/>
                  <a:ext cx="550370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RUSE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5" name="TextBox 194"/>
                <p:cNvSpPr txBox="1"/>
                <p:nvPr/>
              </p:nvSpPr>
              <p:spPr>
                <a:xfrm>
                  <a:off x="8174613" y="3850275"/>
                  <a:ext cx="722852" cy="22454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75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BURGAS</a:t>
                  </a:r>
                  <a:endParaRPr lang="bg-BG" sz="375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237" name="Picture 23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3848" y="588607"/>
                <a:ext cx="393830" cy="315064"/>
              </a:xfrm>
              <a:prstGeom prst="rect">
                <a:avLst/>
              </a:prstGeom>
            </p:spPr>
          </p:pic>
          <p:pic>
            <p:nvPicPr>
              <p:cNvPr id="238" name="Picture 23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0529" y="790951"/>
                <a:ext cx="393830" cy="315064"/>
              </a:xfrm>
              <a:prstGeom prst="rect">
                <a:avLst/>
              </a:prstGeom>
            </p:spPr>
          </p:pic>
        </p:grp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250" y="4254609"/>
              <a:ext cx="135636" cy="90424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5600" y="3944798"/>
              <a:ext cx="114587" cy="80212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1509" y="1982435"/>
              <a:ext cx="125047" cy="93785"/>
            </a:xfrm>
            <a:prstGeom prst="rect">
              <a:avLst/>
            </a:prstGeom>
          </p:spPr>
        </p:pic>
      </p:grpSp>
      <p:sp>
        <p:nvSpPr>
          <p:cNvPr id="2" name="Freeform 1"/>
          <p:cNvSpPr/>
          <p:nvPr/>
        </p:nvSpPr>
        <p:spPr>
          <a:xfrm>
            <a:off x="3409950" y="3559969"/>
            <a:ext cx="52388" cy="38100"/>
          </a:xfrm>
          <a:custGeom>
            <a:avLst/>
            <a:gdLst>
              <a:gd name="connsiteX0" fmla="*/ 0 w 52388"/>
              <a:gd name="connsiteY0" fmla="*/ 38100 h 38100"/>
              <a:gd name="connsiteX1" fmla="*/ 52388 w 52388"/>
              <a:gd name="connsiteY1" fmla="*/ 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88" h="38100">
                <a:moveTo>
                  <a:pt x="0" y="38100"/>
                </a:moveTo>
                <a:lnTo>
                  <a:pt x="52388" y="0"/>
                </a:lnTo>
              </a:path>
            </a:pathLst>
          </a:custGeom>
          <a:noFill/>
          <a:ln w="38100">
            <a:solidFill>
              <a:srgbClr val="2E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" name="Freeform 2"/>
          <p:cNvSpPr/>
          <p:nvPr/>
        </p:nvSpPr>
        <p:spPr>
          <a:xfrm>
            <a:off x="1719263" y="3309938"/>
            <a:ext cx="19050" cy="61912"/>
          </a:xfrm>
          <a:custGeom>
            <a:avLst/>
            <a:gdLst>
              <a:gd name="connsiteX0" fmla="*/ 0 w 19050"/>
              <a:gd name="connsiteY0" fmla="*/ 0 h 61912"/>
              <a:gd name="connsiteX1" fmla="*/ 19050 w 19050"/>
              <a:gd name="connsiteY1" fmla="*/ 61912 h 6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" h="61912">
                <a:moveTo>
                  <a:pt x="0" y="0"/>
                </a:moveTo>
                <a:lnTo>
                  <a:pt x="19050" y="61912"/>
                </a:lnTo>
              </a:path>
            </a:pathLst>
          </a:custGeom>
          <a:noFill/>
          <a:ln w="38100">
            <a:solidFill>
              <a:srgbClr val="2E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Freeform 4"/>
          <p:cNvSpPr/>
          <p:nvPr/>
        </p:nvSpPr>
        <p:spPr>
          <a:xfrm>
            <a:off x="5041106" y="1928813"/>
            <a:ext cx="59532" cy="2381"/>
          </a:xfrm>
          <a:custGeom>
            <a:avLst/>
            <a:gdLst>
              <a:gd name="connsiteX0" fmla="*/ 0 w 59532"/>
              <a:gd name="connsiteY0" fmla="*/ 0 h 2381"/>
              <a:gd name="connsiteX1" fmla="*/ 59532 w 59532"/>
              <a:gd name="connsiteY1" fmla="*/ 2381 h 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532" h="2381">
                <a:moveTo>
                  <a:pt x="0" y="0"/>
                </a:moveTo>
                <a:lnTo>
                  <a:pt x="59532" y="2381"/>
                </a:lnTo>
              </a:path>
            </a:pathLst>
          </a:custGeom>
          <a:noFill/>
          <a:ln w="38100">
            <a:solidFill>
              <a:srgbClr val="2E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66" name="Picture 16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089" y="2071129"/>
            <a:ext cx="148034" cy="148034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539" y="3039734"/>
            <a:ext cx="148034" cy="148034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20" y="3029463"/>
            <a:ext cx="174917" cy="174917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864" y="2116100"/>
            <a:ext cx="174917" cy="174917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439" y="3875392"/>
            <a:ext cx="148034" cy="148034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499" y="2864266"/>
            <a:ext cx="148034" cy="148034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820" y="903212"/>
            <a:ext cx="174917" cy="174917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78" y="788090"/>
            <a:ext cx="174917" cy="174917"/>
          </a:xfrm>
          <a:prstGeom prst="rect">
            <a:avLst/>
          </a:prstGeom>
        </p:spPr>
      </p:pic>
      <p:sp>
        <p:nvSpPr>
          <p:cNvPr id="181" name="Oval 180"/>
          <p:cNvSpPr/>
          <p:nvPr/>
        </p:nvSpPr>
        <p:spPr>
          <a:xfrm>
            <a:off x="7153215" y="4656487"/>
            <a:ext cx="166356" cy="166356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68" name="Oval 167"/>
          <p:cNvSpPr/>
          <p:nvPr/>
        </p:nvSpPr>
        <p:spPr>
          <a:xfrm>
            <a:off x="2053513" y="1883065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82" name="TextBox 181"/>
          <p:cNvSpPr txBox="1"/>
          <p:nvPr/>
        </p:nvSpPr>
        <p:spPr>
          <a:xfrm>
            <a:off x="1946008" y="1935483"/>
            <a:ext cx="473616" cy="150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5" b="1" dirty="0">
                <a:latin typeface="Arial" panose="020B0604020202020204" pitchFamily="34" charset="0"/>
                <a:cs typeface="Arial" panose="020B0604020202020204" pitchFamily="34" charset="0"/>
              </a:rPr>
              <a:t>TELISH</a:t>
            </a:r>
            <a:endParaRPr lang="bg-BG" sz="37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1036928" y="2675963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88" name="TextBox 187"/>
          <p:cNvSpPr txBox="1"/>
          <p:nvPr/>
        </p:nvSpPr>
        <p:spPr>
          <a:xfrm>
            <a:off x="481291" y="819051"/>
            <a:ext cx="367759" cy="150041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75" b="1" dirty="0">
                <a:latin typeface="Arial" panose="020B0604020202020204" pitchFamily="34" charset="0"/>
                <a:cs typeface="Arial" panose="020B0604020202020204" pitchFamily="34" charset="0"/>
              </a:rPr>
              <a:t>VIDIN</a:t>
            </a:r>
            <a:endParaRPr lang="bg-BG" sz="37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Oval 186"/>
          <p:cNvSpPr/>
          <p:nvPr/>
        </p:nvSpPr>
        <p:spPr>
          <a:xfrm>
            <a:off x="504675" y="934187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90" name="Oval 189"/>
          <p:cNvSpPr/>
          <p:nvPr/>
        </p:nvSpPr>
        <p:spPr>
          <a:xfrm>
            <a:off x="2549594" y="2908784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91" name="TextBox 190"/>
          <p:cNvSpPr txBox="1"/>
          <p:nvPr/>
        </p:nvSpPr>
        <p:spPr>
          <a:xfrm>
            <a:off x="2454983" y="2957697"/>
            <a:ext cx="473616" cy="150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5" b="1" dirty="0">
                <a:latin typeface="Arial" panose="020B0604020202020204" pitchFamily="34" charset="0"/>
                <a:cs typeface="Arial" panose="020B0604020202020204" pitchFamily="34" charset="0"/>
              </a:rPr>
              <a:t>KARLOVO</a:t>
            </a:r>
            <a:endParaRPr lang="bg-BG" sz="37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Oval 191"/>
          <p:cNvSpPr/>
          <p:nvPr/>
        </p:nvSpPr>
        <p:spPr>
          <a:xfrm>
            <a:off x="5844237" y="1805253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93" name="Oval 192"/>
          <p:cNvSpPr/>
          <p:nvPr/>
        </p:nvSpPr>
        <p:spPr>
          <a:xfrm>
            <a:off x="5179024" y="1811397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94" name="Oval 193"/>
          <p:cNvSpPr/>
          <p:nvPr/>
        </p:nvSpPr>
        <p:spPr>
          <a:xfrm>
            <a:off x="4199978" y="997408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03" name="Oval 202"/>
          <p:cNvSpPr/>
          <p:nvPr/>
        </p:nvSpPr>
        <p:spPr>
          <a:xfrm>
            <a:off x="3258457" y="1436696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04" name="TextBox 203"/>
          <p:cNvSpPr txBox="1"/>
          <p:nvPr/>
        </p:nvSpPr>
        <p:spPr>
          <a:xfrm>
            <a:off x="3153004" y="1492016"/>
            <a:ext cx="473616" cy="150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5" b="1" dirty="0">
                <a:latin typeface="Arial" panose="020B0604020202020204" pitchFamily="34" charset="0"/>
                <a:cs typeface="Arial" panose="020B0604020202020204" pitchFamily="34" charset="0"/>
              </a:rPr>
              <a:t>SVISHTOV</a:t>
            </a:r>
            <a:endParaRPr lang="bg-BG" sz="37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Oval 204"/>
          <p:cNvSpPr/>
          <p:nvPr/>
        </p:nvSpPr>
        <p:spPr>
          <a:xfrm>
            <a:off x="5632372" y="3194425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06" name="Oval 205"/>
          <p:cNvSpPr/>
          <p:nvPr/>
        </p:nvSpPr>
        <p:spPr>
          <a:xfrm>
            <a:off x="2555503" y="2336592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07" name="Oval 206"/>
          <p:cNvSpPr/>
          <p:nvPr/>
        </p:nvSpPr>
        <p:spPr>
          <a:xfrm>
            <a:off x="636552" y="3023020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08" name="Oval 207"/>
          <p:cNvSpPr/>
          <p:nvPr/>
        </p:nvSpPr>
        <p:spPr>
          <a:xfrm>
            <a:off x="2829163" y="3687302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09" name="Oval 208"/>
          <p:cNvSpPr/>
          <p:nvPr/>
        </p:nvSpPr>
        <p:spPr>
          <a:xfrm>
            <a:off x="2143354" y="3783414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10" name="Oval 209"/>
          <p:cNvSpPr/>
          <p:nvPr/>
        </p:nvSpPr>
        <p:spPr>
          <a:xfrm>
            <a:off x="2499184" y="1757340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11" name="Oval 210"/>
          <p:cNvSpPr/>
          <p:nvPr/>
        </p:nvSpPr>
        <p:spPr>
          <a:xfrm>
            <a:off x="3755945" y="2094940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12" name="Oval 211"/>
          <p:cNvSpPr/>
          <p:nvPr/>
        </p:nvSpPr>
        <p:spPr>
          <a:xfrm>
            <a:off x="4555893" y="2755589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14" name="Oval 213"/>
          <p:cNvSpPr/>
          <p:nvPr/>
        </p:nvSpPr>
        <p:spPr>
          <a:xfrm>
            <a:off x="3406436" y="3307352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15" name="Oval 214"/>
          <p:cNvSpPr/>
          <p:nvPr/>
        </p:nvSpPr>
        <p:spPr>
          <a:xfrm>
            <a:off x="934977" y="3910536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16" name="Oval 215"/>
          <p:cNvSpPr/>
          <p:nvPr/>
        </p:nvSpPr>
        <p:spPr>
          <a:xfrm>
            <a:off x="4035218" y="4275095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217" name="Oval 216"/>
          <p:cNvSpPr/>
          <p:nvPr/>
        </p:nvSpPr>
        <p:spPr>
          <a:xfrm>
            <a:off x="4632695" y="2160351"/>
            <a:ext cx="254879" cy="254879"/>
          </a:xfrm>
          <a:prstGeom prst="ellipse">
            <a:avLst/>
          </a:prstGeom>
          <a:solidFill>
            <a:srgbClr val="8000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8323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766823" y="3360522"/>
            <a:ext cx="28776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2278BB"/>
                </a:solidFill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EMPLOYMENT ESTABLISHMENT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264577" y="3667693"/>
            <a:ext cx="18038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E24848"/>
              </a:buClr>
              <a:defRPr/>
            </a:pPr>
            <a:r>
              <a:rPr lang="en-US" sz="1000" noProof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Open Sans Light" panose="020B0306030504020204" pitchFamily="34" charset="0"/>
                <a:cs typeface="Open Sans Light" panose="020B0306030504020204" pitchFamily="34" charset="0"/>
              </a:rPr>
              <a:t>Creating new working places is within the requirements for receiving certificate by the investor.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413273" y="4712113"/>
            <a:ext cx="1571794" cy="0"/>
          </a:xfrm>
          <a:prstGeom prst="line">
            <a:avLst/>
          </a:prstGeom>
          <a:ln>
            <a:solidFill>
              <a:srgbClr val="227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218710" y="3340154"/>
            <a:ext cx="20879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2278BB"/>
                </a:solidFill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ECONOMIC ACTIVITY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359046" y="3660075"/>
            <a:ext cx="18038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E24848"/>
              </a:buClr>
              <a:defRPr/>
            </a:pPr>
            <a:r>
              <a:rPr lang="en-US" sz="1000" noProof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Open Sans Light" panose="020B0306030504020204" pitchFamily="34" charset="0"/>
                <a:cs typeface="Open Sans Light" panose="020B0306030504020204" pitchFamily="34" charset="0"/>
              </a:rPr>
              <a:t>The targeted sectors are defined by the State and high-tech, high-value-added projects are prioritized.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502830" y="4712113"/>
            <a:ext cx="1571794" cy="0"/>
          </a:xfrm>
          <a:prstGeom prst="line">
            <a:avLst/>
          </a:prstGeom>
          <a:ln>
            <a:solidFill>
              <a:srgbClr val="227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717241" y="3360339"/>
            <a:ext cx="208234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2278BB"/>
                </a:solidFill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LOCATION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622092" y="3667693"/>
            <a:ext cx="2200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E24848"/>
              </a:buClr>
              <a:defRPr/>
            </a:pPr>
            <a:r>
              <a:rPr lang="en-US" sz="1000" noProof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Open Sans Light" panose="020B0306030504020204" pitchFamily="34" charset="0"/>
                <a:cs typeface="Open Sans Light" panose="020B0306030504020204" pitchFamily="34" charset="0"/>
              </a:rPr>
              <a:t>Locations with higher unemployment rates are prioritized and more incentives could be provided by the State.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6819552" y="4712113"/>
            <a:ext cx="1869759" cy="0"/>
          </a:xfrm>
          <a:prstGeom prst="line">
            <a:avLst/>
          </a:prstGeom>
          <a:ln>
            <a:solidFill>
              <a:srgbClr val="227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Картина 4">
            <a:extLst>
              <a:ext uri="{FF2B5EF4-FFF2-40B4-BE49-F238E27FC236}">
                <a16:creationId xmlns:a16="http://schemas.microsoft.com/office/drawing/2014/main" id="{10AA45E4-51B9-1235-0193-09AABA4A3F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887" y="1500497"/>
            <a:ext cx="2530967" cy="1809167"/>
          </a:xfrm>
          <a:prstGeom prst="rect">
            <a:avLst/>
          </a:prstGeom>
          <a:ln>
            <a:noFill/>
          </a:ln>
          <a:effectLst>
            <a:outerShdw blurRad="292100" dist="63500" dir="2700000" algn="tl" rotWithShape="0">
              <a:srgbClr val="000000">
                <a:alpha val="65000"/>
              </a:srgbClr>
            </a:outerShdw>
          </a:effectLst>
        </p:spPr>
      </p:pic>
      <p:sp>
        <p:nvSpPr>
          <p:cNvPr id="28" name="Right Triangle 3">
            <a:extLst>
              <a:ext uri="{FF2B5EF4-FFF2-40B4-BE49-F238E27FC236}">
                <a16:creationId xmlns:a16="http://schemas.microsoft.com/office/drawing/2014/main" id="{51DB7A99-5E96-444A-F31E-52FB2EA0F048}"/>
              </a:ext>
            </a:extLst>
          </p:cNvPr>
          <p:cNvSpPr/>
          <p:nvPr/>
        </p:nvSpPr>
        <p:spPr>
          <a:xfrm>
            <a:off x="6456887" y="3078834"/>
            <a:ext cx="300875" cy="242030"/>
          </a:xfrm>
          <a:custGeom>
            <a:avLst/>
            <a:gdLst>
              <a:gd name="connsiteX0" fmla="*/ 0 w 1712686"/>
              <a:gd name="connsiteY0" fmla="*/ 1712686 h 1712686"/>
              <a:gd name="connsiteX1" fmla="*/ 0 w 1712686"/>
              <a:gd name="connsiteY1" fmla="*/ 0 h 1712686"/>
              <a:gd name="connsiteX2" fmla="*/ 1712686 w 1712686"/>
              <a:gd name="connsiteY2" fmla="*/ 1712686 h 1712686"/>
              <a:gd name="connsiteX3" fmla="*/ 0 w 1712686"/>
              <a:gd name="connsiteY3" fmla="*/ 1712686 h 1712686"/>
              <a:gd name="connsiteX0" fmla="*/ 0 w 653143"/>
              <a:gd name="connsiteY0" fmla="*/ 1712686 h 1712686"/>
              <a:gd name="connsiteX1" fmla="*/ 0 w 653143"/>
              <a:gd name="connsiteY1" fmla="*/ 0 h 1712686"/>
              <a:gd name="connsiteX2" fmla="*/ 653143 w 653143"/>
              <a:gd name="connsiteY2" fmla="*/ 1712686 h 1712686"/>
              <a:gd name="connsiteX3" fmla="*/ 0 w 653143"/>
              <a:gd name="connsiteY3" fmla="*/ 1712686 h 1712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1712686">
                <a:moveTo>
                  <a:pt x="0" y="1712686"/>
                </a:moveTo>
                <a:lnTo>
                  <a:pt x="0" y="0"/>
                </a:lnTo>
                <a:lnTo>
                  <a:pt x="653143" y="1712686"/>
                </a:lnTo>
                <a:lnTo>
                  <a:pt x="0" y="1712686"/>
                </a:lnTo>
                <a:close/>
              </a:path>
            </a:pathLst>
          </a:custGeom>
          <a:solidFill>
            <a:srgbClr val="227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pic>
        <p:nvPicPr>
          <p:cNvPr id="29" name="Picture 3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0" r="21730"/>
          <a:stretch>
            <a:fillRect/>
          </a:stretch>
        </p:blipFill>
        <p:spPr>
          <a:xfrm>
            <a:off x="4362418" y="1517594"/>
            <a:ext cx="1800512" cy="1792070"/>
          </a:xfrm>
          <a:prstGeom prst="rect">
            <a:avLst/>
          </a:prstGeom>
          <a:ln>
            <a:noFill/>
          </a:ln>
          <a:effectLst>
            <a:outerShdw blurRad="292100" dist="635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Контейнер за картина 5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8" r="16528"/>
          <a:stretch>
            <a:fillRect/>
          </a:stretch>
        </p:blipFill>
        <p:spPr>
          <a:xfrm>
            <a:off x="2264577" y="1513104"/>
            <a:ext cx="1803884" cy="1788797"/>
          </a:xfrm>
          <a:prstGeom prst="rect">
            <a:avLst/>
          </a:prstGeom>
          <a:ln>
            <a:noFill/>
          </a:ln>
          <a:effectLst>
            <a:outerShdw blurRad="292100" dist="635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Google Shape;442;p61"/>
          <p:cNvSpPr txBox="1">
            <a:spLocks/>
          </p:cNvSpPr>
          <p:nvPr/>
        </p:nvSpPr>
        <p:spPr>
          <a:xfrm>
            <a:off x="0" y="111962"/>
            <a:ext cx="9144000" cy="60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000" dirty="0">
                <a:solidFill>
                  <a:schemeClr val="tx1"/>
                </a:solidFill>
                <a:latin typeface="Montserrat" panose="00000500000000000000" pitchFamily="2" charset="-52"/>
              </a:rPr>
              <a:t>Certification criteria</a:t>
            </a:r>
          </a:p>
          <a:p>
            <a:pPr algn="ctr">
              <a:spcBef>
                <a:spcPts val="600"/>
              </a:spcBef>
            </a:pPr>
            <a:r>
              <a:rPr lang="en-US" noProof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Open Sans Light" panose="020B0306030504020204" pitchFamily="34" charset="0"/>
                <a:cs typeface="Open Sans Light" panose="020B0306030504020204" pitchFamily="34" charset="0"/>
              </a:rPr>
              <a:t>Under the Investment Promotion Act (IPA)</a:t>
            </a:r>
          </a:p>
          <a:p>
            <a:pPr algn="ctr"/>
            <a:endParaRPr lang="en-US" sz="2800" dirty="0">
              <a:solidFill>
                <a:schemeClr val="tx1"/>
              </a:solidFill>
              <a:latin typeface="Montserrat" panose="00000500000000000000" pitchFamily="2" charset="-52"/>
            </a:endParaRPr>
          </a:p>
        </p:txBody>
      </p:sp>
      <p:pic>
        <p:nvPicPr>
          <p:cNvPr id="18" name="Контейнер за картина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34" t="-493" r="9362" b="726"/>
          <a:stretch/>
        </p:blipFill>
        <p:spPr>
          <a:xfrm>
            <a:off x="166736" y="1536140"/>
            <a:ext cx="1803884" cy="1773524"/>
          </a:xfrm>
          <a:prstGeom prst="rect">
            <a:avLst/>
          </a:prstGeom>
          <a:ln>
            <a:noFill/>
          </a:ln>
          <a:effectLst>
            <a:outerShdw blurRad="292100" dist="635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9" name="Right Triangle 3"/>
          <p:cNvSpPr/>
          <p:nvPr/>
        </p:nvSpPr>
        <p:spPr>
          <a:xfrm>
            <a:off x="166736" y="3076446"/>
            <a:ext cx="300875" cy="242030"/>
          </a:xfrm>
          <a:custGeom>
            <a:avLst/>
            <a:gdLst>
              <a:gd name="connsiteX0" fmla="*/ 0 w 1712686"/>
              <a:gd name="connsiteY0" fmla="*/ 1712686 h 1712686"/>
              <a:gd name="connsiteX1" fmla="*/ 0 w 1712686"/>
              <a:gd name="connsiteY1" fmla="*/ 0 h 1712686"/>
              <a:gd name="connsiteX2" fmla="*/ 1712686 w 1712686"/>
              <a:gd name="connsiteY2" fmla="*/ 1712686 h 1712686"/>
              <a:gd name="connsiteX3" fmla="*/ 0 w 1712686"/>
              <a:gd name="connsiteY3" fmla="*/ 1712686 h 1712686"/>
              <a:gd name="connsiteX0" fmla="*/ 0 w 653143"/>
              <a:gd name="connsiteY0" fmla="*/ 1712686 h 1712686"/>
              <a:gd name="connsiteX1" fmla="*/ 0 w 653143"/>
              <a:gd name="connsiteY1" fmla="*/ 0 h 1712686"/>
              <a:gd name="connsiteX2" fmla="*/ 653143 w 653143"/>
              <a:gd name="connsiteY2" fmla="*/ 1712686 h 1712686"/>
              <a:gd name="connsiteX3" fmla="*/ 0 w 653143"/>
              <a:gd name="connsiteY3" fmla="*/ 1712686 h 1712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1712686">
                <a:moveTo>
                  <a:pt x="0" y="1712686"/>
                </a:moveTo>
                <a:lnTo>
                  <a:pt x="0" y="0"/>
                </a:lnTo>
                <a:lnTo>
                  <a:pt x="653143" y="1712686"/>
                </a:lnTo>
                <a:lnTo>
                  <a:pt x="0" y="1712686"/>
                </a:lnTo>
                <a:close/>
              </a:path>
            </a:pathLst>
          </a:custGeom>
          <a:solidFill>
            <a:srgbClr val="227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1" name="Right Triangle 3"/>
          <p:cNvSpPr/>
          <p:nvPr/>
        </p:nvSpPr>
        <p:spPr>
          <a:xfrm>
            <a:off x="2264577" y="3061907"/>
            <a:ext cx="300875" cy="242030"/>
          </a:xfrm>
          <a:custGeom>
            <a:avLst/>
            <a:gdLst>
              <a:gd name="connsiteX0" fmla="*/ 0 w 1712686"/>
              <a:gd name="connsiteY0" fmla="*/ 1712686 h 1712686"/>
              <a:gd name="connsiteX1" fmla="*/ 0 w 1712686"/>
              <a:gd name="connsiteY1" fmla="*/ 0 h 1712686"/>
              <a:gd name="connsiteX2" fmla="*/ 1712686 w 1712686"/>
              <a:gd name="connsiteY2" fmla="*/ 1712686 h 1712686"/>
              <a:gd name="connsiteX3" fmla="*/ 0 w 1712686"/>
              <a:gd name="connsiteY3" fmla="*/ 1712686 h 1712686"/>
              <a:gd name="connsiteX0" fmla="*/ 0 w 653143"/>
              <a:gd name="connsiteY0" fmla="*/ 1712686 h 1712686"/>
              <a:gd name="connsiteX1" fmla="*/ 0 w 653143"/>
              <a:gd name="connsiteY1" fmla="*/ 0 h 1712686"/>
              <a:gd name="connsiteX2" fmla="*/ 653143 w 653143"/>
              <a:gd name="connsiteY2" fmla="*/ 1712686 h 1712686"/>
              <a:gd name="connsiteX3" fmla="*/ 0 w 653143"/>
              <a:gd name="connsiteY3" fmla="*/ 1712686 h 1712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1712686">
                <a:moveTo>
                  <a:pt x="0" y="1712686"/>
                </a:moveTo>
                <a:lnTo>
                  <a:pt x="0" y="0"/>
                </a:lnTo>
                <a:lnTo>
                  <a:pt x="653143" y="1712686"/>
                </a:lnTo>
                <a:lnTo>
                  <a:pt x="0" y="1712686"/>
                </a:lnTo>
                <a:close/>
              </a:path>
            </a:pathLst>
          </a:custGeom>
          <a:solidFill>
            <a:srgbClr val="227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2" name="Right Triangle 3"/>
          <p:cNvSpPr/>
          <p:nvPr/>
        </p:nvSpPr>
        <p:spPr>
          <a:xfrm>
            <a:off x="4359046" y="3076446"/>
            <a:ext cx="300875" cy="242030"/>
          </a:xfrm>
          <a:custGeom>
            <a:avLst/>
            <a:gdLst>
              <a:gd name="connsiteX0" fmla="*/ 0 w 1712686"/>
              <a:gd name="connsiteY0" fmla="*/ 1712686 h 1712686"/>
              <a:gd name="connsiteX1" fmla="*/ 0 w 1712686"/>
              <a:gd name="connsiteY1" fmla="*/ 0 h 1712686"/>
              <a:gd name="connsiteX2" fmla="*/ 1712686 w 1712686"/>
              <a:gd name="connsiteY2" fmla="*/ 1712686 h 1712686"/>
              <a:gd name="connsiteX3" fmla="*/ 0 w 1712686"/>
              <a:gd name="connsiteY3" fmla="*/ 1712686 h 1712686"/>
              <a:gd name="connsiteX0" fmla="*/ 0 w 653143"/>
              <a:gd name="connsiteY0" fmla="*/ 1712686 h 1712686"/>
              <a:gd name="connsiteX1" fmla="*/ 0 w 653143"/>
              <a:gd name="connsiteY1" fmla="*/ 0 h 1712686"/>
              <a:gd name="connsiteX2" fmla="*/ 653143 w 653143"/>
              <a:gd name="connsiteY2" fmla="*/ 1712686 h 1712686"/>
              <a:gd name="connsiteX3" fmla="*/ 0 w 653143"/>
              <a:gd name="connsiteY3" fmla="*/ 1712686 h 1712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1712686">
                <a:moveTo>
                  <a:pt x="0" y="1712686"/>
                </a:moveTo>
                <a:lnTo>
                  <a:pt x="0" y="0"/>
                </a:lnTo>
                <a:lnTo>
                  <a:pt x="653143" y="1712686"/>
                </a:lnTo>
                <a:lnTo>
                  <a:pt x="0" y="1712686"/>
                </a:lnTo>
                <a:close/>
              </a:path>
            </a:pathLst>
          </a:custGeom>
          <a:solidFill>
            <a:srgbClr val="227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1" name="Rectangle 30"/>
          <p:cNvSpPr/>
          <p:nvPr/>
        </p:nvSpPr>
        <p:spPr>
          <a:xfrm>
            <a:off x="-370156" y="3368285"/>
            <a:ext cx="28776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2278BB"/>
                </a:solidFill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AMOUNT OF INVESTMENT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66736" y="3673127"/>
            <a:ext cx="18038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E24848"/>
              </a:buClr>
              <a:defRPr/>
            </a:pPr>
            <a:r>
              <a:rPr lang="en-US" sz="1000" noProof="1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  <a:ea typeface="Open Sans Light" panose="020B0306030504020204" pitchFamily="34" charset="0"/>
                <a:cs typeface="Open Sans Light" panose="020B0306030504020204" pitchFamily="34" charset="0"/>
              </a:rPr>
              <a:t>Different investment thresholds depending on economic activity.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317173" y="4712113"/>
            <a:ext cx="1571794" cy="0"/>
          </a:xfrm>
          <a:prstGeom prst="line">
            <a:avLst/>
          </a:prstGeom>
          <a:ln>
            <a:solidFill>
              <a:srgbClr val="227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27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506213" y="3942629"/>
            <a:ext cx="234095" cy="3303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swald" pitchFamily="2" charset="77"/>
              <a:ea typeface="+mn-ea"/>
              <a:cs typeface="+mn-cs"/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47237" y="2353601"/>
            <a:ext cx="1247119" cy="487041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anose="00000500000000000000" pitchFamily="2" charset="-52"/>
              </a:rPr>
              <a:t>Financial Incentives</a:t>
            </a:r>
            <a:endParaRPr lang="bg-BG" sz="1200" dirty="0">
              <a:solidFill>
                <a:schemeClr val="tx1"/>
              </a:solidFill>
              <a:latin typeface="Montserrat" panose="00000500000000000000" pitchFamily="2" charset="-5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7237" y="2940360"/>
            <a:ext cx="1247120" cy="487041"/>
          </a:xfrm>
          <a:prstGeom prst="rect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anose="00000500000000000000" pitchFamily="2" charset="-52"/>
              </a:rPr>
              <a:t>Non-financial incentives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121867"/>
              </p:ext>
            </p:extLst>
          </p:nvPr>
        </p:nvGraphicFramePr>
        <p:xfrm>
          <a:off x="3212901" y="818478"/>
          <a:ext cx="5662580" cy="42603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3300">
                  <a:extLst>
                    <a:ext uri="{9D8B030D-6E8A-4147-A177-3AD203B41FA5}">
                      <a16:colId xmlns:a16="http://schemas.microsoft.com/office/drawing/2014/main" val="3928858414"/>
                    </a:ext>
                  </a:extLst>
                </a:gridCol>
                <a:gridCol w="1227726">
                  <a:extLst>
                    <a:ext uri="{9D8B030D-6E8A-4147-A177-3AD203B41FA5}">
                      <a16:colId xmlns:a16="http://schemas.microsoft.com/office/drawing/2014/main" val="2694874454"/>
                    </a:ext>
                  </a:extLst>
                </a:gridCol>
                <a:gridCol w="1208543">
                  <a:extLst>
                    <a:ext uri="{9D8B030D-6E8A-4147-A177-3AD203B41FA5}">
                      <a16:colId xmlns:a16="http://schemas.microsoft.com/office/drawing/2014/main" val="4137275862"/>
                    </a:ext>
                  </a:extLst>
                </a:gridCol>
                <a:gridCol w="1183011">
                  <a:extLst>
                    <a:ext uri="{9D8B030D-6E8A-4147-A177-3AD203B41FA5}">
                      <a16:colId xmlns:a16="http://schemas.microsoft.com/office/drawing/2014/main" val="2733988794"/>
                    </a:ext>
                  </a:extLst>
                </a:gridCol>
              </a:tblGrid>
              <a:tr h="281360">
                <a:tc>
                  <a:txBody>
                    <a:bodyPr/>
                    <a:lstStyle/>
                    <a:p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PRIORITY</a:t>
                      </a:r>
                      <a:r>
                        <a:rPr lang="en-US" sz="800" b="1" baseline="0" dirty="0">
                          <a:latin typeface="Montserrat" panose="00000500000000000000" pitchFamily="2" charset="-52"/>
                        </a:rPr>
                        <a:t> CLASS</a:t>
                      </a:r>
                      <a:endParaRPr lang="bg-BG" sz="800" b="1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CLASS A</a:t>
                      </a:r>
                      <a:endParaRPr lang="bg-BG" sz="800" b="1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CLASS</a:t>
                      </a:r>
                      <a:r>
                        <a:rPr lang="en-US" sz="800" b="1" baseline="0" dirty="0">
                          <a:latin typeface="Montserrat" panose="00000500000000000000" pitchFamily="2" charset="-52"/>
                        </a:rPr>
                        <a:t> B</a:t>
                      </a:r>
                      <a:endParaRPr lang="bg-BG" sz="800" b="1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155170"/>
                  </a:ext>
                </a:extLst>
              </a:tr>
              <a:tr h="441214">
                <a:tc>
                  <a:txBody>
                    <a:bodyPr/>
                    <a:lstStyle/>
                    <a:p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</a:pPr>
                      <a:r>
                        <a:rPr lang="bg-BG" sz="800" b="1" spc="0" dirty="0">
                          <a:latin typeface="Montserrat" panose="00000500000000000000" pitchFamily="2" charset="-52"/>
                        </a:rPr>
                        <a:t>€</a:t>
                      </a:r>
                      <a:r>
                        <a:rPr lang="en-US" sz="800" b="1" spc="0" dirty="0">
                          <a:latin typeface="Montserrat" panose="00000500000000000000" pitchFamily="2" charset="-52"/>
                        </a:rPr>
                        <a:t> </a:t>
                      </a:r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25,56</a:t>
                      </a:r>
                      <a:r>
                        <a:rPr lang="bg-BG" sz="800" b="1" dirty="0">
                          <a:latin typeface="Montserrat" panose="00000500000000000000" pitchFamily="2" charset="-52"/>
                        </a:rPr>
                        <a:t>-</a:t>
                      </a:r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51,13</a:t>
                      </a:r>
                      <a:r>
                        <a:rPr lang="bg-BG" sz="800" b="1" dirty="0">
                          <a:latin typeface="Montserrat" panose="00000500000000000000" pitchFamily="2" charset="-52"/>
                        </a:rPr>
                        <a:t> </a:t>
                      </a:r>
                      <a:r>
                        <a:rPr lang="en-US" sz="800" b="1" dirty="0">
                          <a:latin typeface="Montserrat" panose="00000500000000000000" pitchFamily="2" charset="-52"/>
                        </a:rPr>
                        <a:t>M</a:t>
                      </a:r>
                      <a:endParaRPr lang="bg-BG" sz="800" b="1" dirty="0">
                        <a:latin typeface="Montserrat" panose="00000500000000000000" pitchFamily="2" charset="-52"/>
                      </a:endParaRPr>
                    </a:p>
                    <a:p>
                      <a:pPr algn="ctr">
                        <a:spcBef>
                          <a:spcPts val="400"/>
                        </a:spcBef>
                      </a:pPr>
                      <a:r>
                        <a:rPr lang="bg-BG" sz="800" b="1" dirty="0">
                          <a:latin typeface="Montserrat" panose="00000500000000000000" pitchFamily="2" charset="-52"/>
                        </a:rPr>
                        <a:t>50 –</a:t>
                      </a:r>
                      <a:r>
                        <a:rPr lang="bg-BG" sz="800" b="1" baseline="0" dirty="0">
                          <a:latin typeface="Montserrat" panose="00000500000000000000" pitchFamily="2" charset="-52"/>
                        </a:rPr>
                        <a:t> 150 </a:t>
                      </a:r>
                      <a:r>
                        <a:rPr lang="en-US" sz="800" b="1" baseline="0" dirty="0">
                          <a:latin typeface="Montserrat" panose="00000500000000000000" pitchFamily="2" charset="-52"/>
                        </a:rPr>
                        <a:t>JOBS</a:t>
                      </a:r>
                      <a:endParaRPr lang="bg-BG" sz="800" b="1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en-US" sz="800" b="1" spc="0" dirty="0">
                          <a:latin typeface="Montserrat" panose="00000500000000000000" pitchFamily="2" charset="-52"/>
                        </a:rPr>
                        <a:t>€ 1,02 M – 5,11</a:t>
                      </a:r>
                      <a:r>
                        <a:rPr lang="en-US" sz="800" b="1" spc="0" baseline="0" dirty="0">
                          <a:latin typeface="Montserrat" panose="00000500000000000000" pitchFamily="2" charset="-52"/>
                        </a:rPr>
                        <a:t> </a:t>
                      </a:r>
                      <a:r>
                        <a:rPr lang="en-US" sz="800" b="1" spc="0" dirty="0">
                          <a:latin typeface="Montserrat" panose="00000500000000000000" pitchFamily="2" charset="-52"/>
                        </a:rPr>
                        <a:t>M</a:t>
                      </a:r>
                    </a:p>
                    <a:p>
                      <a:pPr marL="14604"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en-US" sz="800" b="1" spc="0" dirty="0">
                          <a:latin typeface="Montserrat" panose="00000500000000000000" pitchFamily="2" charset="-52"/>
                        </a:rPr>
                        <a:t>25 – 150 Jobs</a:t>
                      </a:r>
                      <a:endParaRPr lang="en-US" sz="800" b="1" spc="0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en-US" sz="800" b="1" spc="0" dirty="0">
                          <a:latin typeface="Montserrat" panose="00000500000000000000" pitchFamily="2" charset="-52"/>
                        </a:rPr>
                        <a:t>€ 260 K – 2,56 M</a:t>
                      </a:r>
                    </a:p>
                    <a:p>
                      <a:pPr marL="15240"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en-US" sz="800" b="1" spc="0" dirty="0">
                          <a:latin typeface="Montserrat" panose="00000500000000000000" pitchFamily="2" charset="-52"/>
                        </a:rPr>
                        <a:t>10 – 100 Jobs</a:t>
                      </a:r>
                      <a:endParaRPr lang="en-US" sz="800" b="1" spc="0" dirty="0">
                        <a:solidFill>
                          <a:schemeClr val="tx1"/>
                        </a:solidFill>
                        <a:latin typeface="Montserrat" panose="00000500000000000000" pitchFamily="2" charset="-52"/>
                        <a:cs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097987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Montserrat" panose="00000500000000000000" pitchFamily="2" charset="-52"/>
                        </a:rPr>
                        <a:t>SHORT CUT ON ADMINISTRATIVE TERMS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233944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Montserrat" panose="00000500000000000000" pitchFamily="2" charset="-52"/>
                        </a:rPr>
                        <a:t>NO TENDER – NO COMPETITION FOR ACQUISITION OF STATE / MUNICIPAL LAND 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379275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Montserrat" panose="00000500000000000000" pitchFamily="2" charset="-52"/>
                        </a:rPr>
                        <a:t>FINANCING VOCATIONAL TRAINING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954773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Montserrat" panose="00000500000000000000" pitchFamily="2" charset="-52"/>
                        </a:rPr>
                        <a:t>SOCIAL SECURITY CASH BACK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711875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Montserrat" panose="00000500000000000000" pitchFamily="2" charset="-52"/>
                        </a:rPr>
                        <a:t>FINANCING TECHNICAL INFRASTRUCTURE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05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953503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Montserrat" panose="00000500000000000000" pitchFamily="2" charset="-52"/>
                        </a:rPr>
                        <a:t>INDIVIDUAL SERVICES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05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144647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Montserrat" panose="00000500000000000000" pitchFamily="2" charset="-52"/>
                        </a:rPr>
                        <a:t>BUYING PUBLIC LAND ON FAVOURABLE PRICES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05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05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9742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Montserrat" panose="00000500000000000000" pitchFamily="2" charset="-52"/>
                        </a:rPr>
                        <a:t>NO TAXES ON CHANGING LAND STATUS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05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05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638325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Montserrat" panose="00000500000000000000" pitchFamily="2" charset="-52"/>
                        </a:rPr>
                        <a:t>CASH GRANT</a:t>
                      </a:r>
                      <a:endParaRPr lang="bg-BG" sz="1000" b="1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05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05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68883"/>
                  </a:ext>
                </a:extLst>
              </a:tr>
              <a:tr h="3422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Montserrat" panose="00000500000000000000" pitchFamily="2" charset="-52"/>
                        </a:rPr>
                        <a:t>PUBLIC-PRIVATE</a:t>
                      </a:r>
                      <a:r>
                        <a:rPr lang="en-US" sz="800" baseline="0" dirty="0">
                          <a:latin typeface="Montserrat" panose="00000500000000000000" pitchFamily="2" charset="-52"/>
                        </a:rPr>
                        <a:t> PARTNERSHIP</a:t>
                      </a:r>
                      <a:endParaRPr lang="bg-BG" sz="80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50" dirty="0">
                          <a:latin typeface="Montserrat" panose="00000500000000000000" pitchFamily="2" charset="-52"/>
                        </a:rPr>
                        <a:t>✔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05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1050" dirty="0">
                        <a:latin typeface="Montserrat" panose="00000500000000000000" pitchFamily="2" charset="-5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845336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E9D971-E530-41D0-B4C8-D82B653948E9}"/>
              </a:ext>
            </a:extLst>
          </p:cNvPr>
          <p:cNvCxnSpPr>
            <a:cxnSpLocks/>
          </p:cNvCxnSpPr>
          <p:nvPr/>
        </p:nvCxnSpPr>
        <p:spPr>
          <a:xfrm>
            <a:off x="3212901" y="1112621"/>
            <a:ext cx="2030512" cy="4184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165231" y="1315593"/>
            <a:ext cx="11893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-52"/>
              </a:rPr>
              <a:t>INCENTIVES</a:t>
            </a:r>
            <a:endParaRPr lang="bg-BG" sz="800" dirty="0">
              <a:latin typeface="Montserrat" panose="00000500000000000000" pitchFamily="2" charset="-5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01724" y="1125486"/>
            <a:ext cx="11893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-52"/>
              </a:rPr>
              <a:t>THRESHOLDS</a:t>
            </a:r>
            <a:endParaRPr lang="bg-BG" sz="800" dirty="0">
              <a:latin typeface="Montserrat" panose="00000500000000000000" pitchFamily="2" charset="-52"/>
            </a:endParaRPr>
          </a:p>
        </p:txBody>
      </p:sp>
      <p:sp>
        <p:nvSpPr>
          <p:cNvPr id="25" name="Google Shape;442;p61"/>
          <p:cNvSpPr txBox="1">
            <a:spLocks/>
          </p:cNvSpPr>
          <p:nvPr/>
        </p:nvSpPr>
        <p:spPr>
          <a:xfrm>
            <a:off x="0" y="102585"/>
            <a:ext cx="9144000" cy="60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000" dirty="0">
                <a:solidFill>
                  <a:schemeClr val="tx1"/>
                </a:solidFill>
                <a:latin typeface="Montserrat" panose="00000500000000000000" pitchFamily="2" charset="-52"/>
              </a:rPr>
              <a:t>Government Incentives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0931" y="4026910"/>
            <a:ext cx="2417502" cy="991731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Montserrat" panose="00000500000000000000" pitchFamily="2" charset="-52"/>
                <a:sym typeface="Arial"/>
              </a:rPr>
              <a:t>Provision of Tailor-made Incentive package for Priority Investment Projects</a:t>
            </a: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Montserrat" panose="00000500000000000000" pitchFamily="2" charset="-52"/>
              <a:sym typeface="Arial"/>
            </a:endParaRPr>
          </a:p>
        </p:txBody>
      </p:sp>
      <p:grpSp>
        <p:nvGrpSpPr>
          <p:cNvPr id="17" name="Google Shape;5917;p69"/>
          <p:cNvGrpSpPr/>
          <p:nvPr/>
        </p:nvGrpSpPr>
        <p:grpSpPr>
          <a:xfrm>
            <a:off x="403789" y="3870207"/>
            <a:ext cx="414695" cy="437163"/>
            <a:chOff x="3271200" y="4992125"/>
            <a:chExt cx="481825" cy="481825"/>
          </a:xfrm>
          <a:solidFill>
            <a:schemeClr val="accent1">
              <a:lumMod val="50000"/>
            </a:schemeClr>
          </a:solidFill>
        </p:grpSpPr>
        <p:sp>
          <p:nvSpPr>
            <p:cNvPr id="26" name="Google Shape;5918;p69"/>
            <p:cNvSpPr/>
            <p:nvPr/>
          </p:nvSpPr>
          <p:spPr>
            <a:xfrm>
              <a:off x="3497950" y="5106025"/>
              <a:ext cx="28250" cy="28250"/>
            </a:xfrm>
            <a:custGeom>
              <a:avLst/>
              <a:gdLst/>
              <a:ahLst/>
              <a:cxnLst/>
              <a:rect l="l" t="t" r="r" b="b"/>
              <a:pathLst>
                <a:path w="1130" h="1130" extrusionOk="0">
                  <a:moveTo>
                    <a:pt x="566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6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Oswald" pitchFamily="2" charset="77"/>
                <a:cs typeface="Arial"/>
                <a:sym typeface="Arial"/>
              </a:endParaRPr>
            </a:p>
          </p:txBody>
        </p:sp>
        <p:sp>
          <p:nvSpPr>
            <p:cNvPr id="27" name="Google Shape;5919;p69"/>
            <p:cNvSpPr/>
            <p:nvPr/>
          </p:nvSpPr>
          <p:spPr>
            <a:xfrm>
              <a:off x="3497950" y="5218950"/>
              <a:ext cx="28250" cy="141175"/>
            </a:xfrm>
            <a:custGeom>
              <a:avLst/>
              <a:gdLst/>
              <a:ahLst/>
              <a:cxnLst/>
              <a:rect l="l" t="t" r="r" b="b"/>
              <a:pathLst>
                <a:path w="1130" h="5647" extrusionOk="0">
                  <a:moveTo>
                    <a:pt x="0" y="0"/>
                  </a:moveTo>
                  <a:lnTo>
                    <a:pt x="0" y="5647"/>
                  </a:lnTo>
                  <a:lnTo>
                    <a:pt x="1130" y="5647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Oswald" pitchFamily="2" charset="77"/>
                <a:cs typeface="Arial"/>
                <a:sym typeface="Arial"/>
              </a:endParaRPr>
            </a:p>
          </p:txBody>
        </p:sp>
        <p:sp>
          <p:nvSpPr>
            <p:cNvPr id="28" name="Google Shape;5920;p69"/>
            <p:cNvSpPr/>
            <p:nvPr/>
          </p:nvSpPr>
          <p:spPr>
            <a:xfrm>
              <a:off x="327120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636" y="3427"/>
                  </a:moveTo>
                  <a:cubicBezTo>
                    <a:pt x="10320" y="3427"/>
                    <a:pt x="10937" y="3840"/>
                    <a:pt x="11199" y="4472"/>
                  </a:cubicBezTo>
                  <a:cubicBezTo>
                    <a:pt x="11461" y="5105"/>
                    <a:pt x="11317" y="5833"/>
                    <a:pt x="10832" y="6318"/>
                  </a:cubicBezTo>
                  <a:cubicBezTo>
                    <a:pt x="10508" y="6642"/>
                    <a:pt x="10074" y="6814"/>
                    <a:pt x="9634" y="6814"/>
                  </a:cubicBezTo>
                  <a:cubicBezTo>
                    <a:pt x="9415" y="6814"/>
                    <a:pt x="9195" y="6772"/>
                    <a:pt x="8986" y="6686"/>
                  </a:cubicBezTo>
                  <a:cubicBezTo>
                    <a:pt x="8354" y="6424"/>
                    <a:pt x="7941" y="5806"/>
                    <a:pt x="7941" y="5120"/>
                  </a:cubicBezTo>
                  <a:cubicBezTo>
                    <a:pt x="7941" y="4183"/>
                    <a:pt x="8700" y="3427"/>
                    <a:pt x="9636" y="3427"/>
                  </a:cubicBezTo>
                  <a:close/>
                  <a:moveTo>
                    <a:pt x="10766" y="7944"/>
                  </a:moveTo>
                  <a:cubicBezTo>
                    <a:pt x="11076" y="7944"/>
                    <a:pt x="11329" y="8194"/>
                    <a:pt x="11329" y="8507"/>
                  </a:cubicBezTo>
                  <a:lnTo>
                    <a:pt x="11329" y="14720"/>
                  </a:lnTo>
                  <a:lnTo>
                    <a:pt x="11895" y="14720"/>
                  </a:lnTo>
                  <a:cubicBezTo>
                    <a:pt x="12205" y="14720"/>
                    <a:pt x="12458" y="14969"/>
                    <a:pt x="12458" y="15283"/>
                  </a:cubicBezTo>
                  <a:cubicBezTo>
                    <a:pt x="12458" y="15596"/>
                    <a:pt x="12205" y="15849"/>
                    <a:pt x="11895" y="15849"/>
                  </a:cubicBezTo>
                  <a:lnTo>
                    <a:pt x="7378" y="15849"/>
                  </a:lnTo>
                  <a:cubicBezTo>
                    <a:pt x="7065" y="15849"/>
                    <a:pt x="6812" y="15596"/>
                    <a:pt x="6812" y="15283"/>
                  </a:cubicBezTo>
                  <a:cubicBezTo>
                    <a:pt x="6812" y="14969"/>
                    <a:pt x="7065" y="14720"/>
                    <a:pt x="7378" y="14720"/>
                  </a:cubicBezTo>
                  <a:lnTo>
                    <a:pt x="7941" y="14720"/>
                  </a:lnTo>
                  <a:lnTo>
                    <a:pt x="7941" y="9073"/>
                  </a:lnTo>
                  <a:lnTo>
                    <a:pt x="7378" y="9073"/>
                  </a:lnTo>
                  <a:cubicBezTo>
                    <a:pt x="7065" y="9073"/>
                    <a:pt x="6812" y="8821"/>
                    <a:pt x="6812" y="8507"/>
                  </a:cubicBezTo>
                  <a:cubicBezTo>
                    <a:pt x="6812" y="8194"/>
                    <a:pt x="7065" y="7944"/>
                    <a:pt x="7378" y="7944"/>
                  </a:cubicBezTo>
                  <a:close/>
                  <a:moveTo>
                    <a:pt x="1693" y="1"/>
                  </a:moveTo>
                  <a:cubicBezTo>
                    <a:pt x="756" y="1"/>
                    <a:pt x="0" y="759"/>
                    <a:pt x="0" y="1696"/>
                  </a:cubicBezTo>
                  <a:lnTo>
                    <a:pt x="0" y="17580"/>
                  </a:lnTo>
                  <a:cubicBezTo>
                    <a:pt x="0" y="18514"/>
                    <a:pt x="756" y="19273"/>
                    <a:pt x="1693" y="19273"/>
                  </a:cubicBezTo>
                  <a:lnTo>
                    <a:pt x="17577" y="19273"/>
                  </a:lnTo>
                  <a:cubicBezTo>
                    <a:pt x="18514" y="19273"/>
                    <a:pt x="19269" y="18514"/>
                    <a:pt x="19272" y="17580"/>
                  </a:cubicBezTo>
                  <a:lnTo>
                    <a:pt x="19272" y="1696"/>
                  </a:lnTo>
                  <a:cubicBezTo>
                    <a:pt x="19269" y="759"/>
                    <a:pt x="18514" y="1"/>
                    <a:pt x="17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435D74"/>
                </a:solidFill>
                <a:effectLst/>
                <a:uLnTx/>
                <a:uFillTx/>
                <a:latin typeface="Oswald" pitchFamily="2" charset="77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0040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442;p61"/>
          <p:cNvSpPr txBox="1">
            <a:spLocks/>
          </p:cNvSpPr>
          <p:nvPr/>
        </p:nvSpPr>
        <p:spPr>
          <a:xfrm>
            <a:off x="0" y="-9408"/>
            <a:ext cx="9144000" cy="60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000" dirty="0">
                <a:solidFill>
                  <a:schemeClr val="tx1"/>
                </a:solidFill>
                <a:latin typeface="Montserrat" panose="00000500000000000000" pitchFamily="2" charset="-52"/>
              </a:rPr>
              <a:t>Cash grant</a:t>
            </a:r>
          </a:p>
          <a:p>
            <a:pPr algn="ctr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  <a:latin typeface="Montserrat" panose="00000500000000000000" pitchFamily="2" charset="-52"/>
              </a:rPr>
              <a:t>Methodology for determining the amount</a:t>
            </a:r>
          </a:p>
          <a:p>
            <a:pPr algn="ctr"/>
            <a:endParaRPr lang="en-US" sz="2800" dirty="0">
              <a:solidFill>
                <a:schemeClr val="tx1"/>
              </a:solidFill>
              <a:latin typeface="Montserrat" panose="00000500000000000000" pitchFamily="2" charset="-5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20845" y="111962"/>
            <a:ext cx="4623155" cy="5143500"/>
          </a:xfrm>
          <a:prstGeom prst="rect">
            <a:avLst/>
          </a:prstGeom>
          <a:blipFill dpi="0" rotWithShape="1">
            <a:blip r:embed="rId2">
              <a:alphaModFix amt="1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/>
        </p:nvSpPr>
        <p:spPr>
          <a:xfrm>
            <a:off x="1270884" y="965717"/>
            <a:ext cx="7176122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200" b="1" dirty="0">
                <a:latin typeface="Montserrat" panose="00000500000000000000" pitchFamily="2" charset="-52"/>
              </a:rPr>
              <a:t>Only for Priority Investment Projects: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BGN 100 million and 150 new jobs</a:t>
            </a:r>
            <a:endParaRPr lang="bg-BG" sz="1200" dirty="0">
              <a:latin typeface="Montserrat" panose="00000500000000000000" pitchFamily="2" charset="-52"/>
            </a:endParaRP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BGN 50 million and 150 new jobs (economic activities in Manufacturing C 10-33.2)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BGN 50 million and 100 new jobs in municipalities with high unemployment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BGN 30 million and 100 new jobs in high-tech manufacturing activities</a:t>
            </a:r>
          </a:p>
          <a:p>
            <a:pPr algn="just">
              <a:spcBef>
                <a:spcPts val="600"/>
              </a:spcBef>
            </a:pPr>
            <a:endParaRPr lang="bg-BG" sz="1200" dirty="0">
              <a:latin typeface="Montserrat" panose="00000500000000000000" pitchFamily="2" charset="-52"/>
            </a:endParaRPr>
          </a:p>
          <a:p>
            <a:pPr algn="just">
              <a:spcBef>
                <a:spcPts val="600"/>
              </a:spcBef>
            </a:pPr>
            <a:r>
              <a:rPr lang="en-US" sz="1200" dirty="0">
                <a:latin typeface="Montserrat" panose="00000500000000000000" pitchFamily="2" charset="-52"/>
              </a:rPr>
              <a:t>Scoring indicators: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Level of development of the economic region in which the investment is implemented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Value of jobs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Level of added value of economic activity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Fiscal effect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Export orientation of production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Promoting high-tech, medium-high-tech and medium-low-tech industries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Integration into global value chains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New activity/new investment</a:t>
            </a:r>
          </a:p>
          <a:p>
            <a:pPr marL="171450" indent="-171450" algn="just">
              <a:spcBef>
                <a:spcPts val="600"/>
              </a:spcBef>
              <a:buFont typeface="Montserrat" panose="00000500000000000000" pitchFamily="2" charset="-52"/>
              <a:buChar char=" "/>
            </a:pPr>
            <a:r>
              <a:rPr lang="en-US" sz="1200" dirty="0">
                <a:latin typeface="Montserrat" panose="00000500000000000000" pitchFamily="2" charset="-52"/>
              </a:rPr>
              <a:t>Contribution to the Green Transition</a:t>
            </a:r>
            <a:endParaRPr lang="bg-BG" sz="1200" dirty="0">
              <a:latin typeface="Montserrat" panose="00000500000000000000" pitchFamily="2" charset="-52"/>
            </a:endParaRPr>
          </a:p>
        </p:txBody>
      </p:sp>
      <p:sp>
        <p:nvSpPr>
          <p:cNvPr id="11" name="Chevron 10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6" y="2869150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19" name="Chevron 18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4" y="3130236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0" name="Chevron 19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2" y="1569585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1" name="Chevron 20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2" y="1841859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2" name="Chevron 21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2" y="2083230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3" name="Chevron 22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4" y="3370598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4" name="Chevron 23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4" y="3610960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5" name="Chevron 24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4" y="3896441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6" name="Chevron 25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4" y="4157526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7" name="Chevron 26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4" y="4418611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8" name="Chevron 27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4" y="4658975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29" name="Chevron 28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3" y="4942648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B9F6BCED-5113-E543-51C2-482060247C67}"/>
              </a:ext>
            </a:extLst>
          </p:cNvPr>
          <p:cNvSpPr/>
          <p:nvPr/>
        </p:nvSpPr>
        <p:spPr>
          <a:xfrm>
            <a:off x="1270882" y="1310824"/>
            <a:ext cx="138109" cy="88531"/>
          </a:xfrm>
          <a:prstGeom prst="chevron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latin typeface="Oswa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18571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3"/>
          <p:cNvSpPr txBox="1">
            <a:spLocks/>
          </p:cNvSpPr>
          <p:nvPr/>
        </p:nvSpPr>
        <p:spPr>
          <a:xfrm>
            <a:off x="4068565" y="1793849"/>
            <a:ext cx="4788803" cy="7779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-52"/>
              </a:rPr>
              <a:t>THANK YOU!</a:t>
            </a:r>
            <a:endParaRPr lang="bg-BG" sz="4800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2" charset="-5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83724" cy="51434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8"/>
          <a:stretch/>
        </p:blipFill>
        <p:spPr>
          <a:xfrm>
            <a:off x="5320971" y="2571749"/>
            <a:ext cx="2283992" cy="76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9910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6430</TotalTime>
  <Words>687</Words>
  <Application>Microsoft Office PowerPoint</Application>
  <PresentationFormat>Презентация на цял екран (16:9)</PresentationFormat>
  <Paragraphs>173</Paragraphs>
  <Slides>8</Slides>
  <Notes>2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8</vt:i4>
      </vt:variant>
    </vt:vector>
  </HeadingPairs>
  <TitlesOfParts>
    <vt:vector size="20" baseType="lpstr">
      <vt:lpstr>Calibri</vt:lpstr>
      <vt:lpstr>Open Sans Light</vt:lpstr>
      <vt:lpstr>Roboto Light</vt:lpstr>
      <vt:lpstr>Montserrat</vt:lpstr>
      <vt:lpstr>Oswald</vt:lpstr>
      <vt:lpstr>Roboto</vt:lpstr>
      <vt:lpstr>Wingdings</vt:lpstr>
      <vt:lpstr>ＭＳ Ｐゴシック</vt:lpstr>
      <vt:lpstr>Calibri Light</vt:lpstr>
      <vt:lpstr>Arial</vt:lpstr>
      <vt:lpstr>Oswald Medium</vt:lpstr>
      <vt:lpstr>1_Office Theme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Margarita Damyanova</cp:lastModifiedBy>
  <cp:revision>280</cp:revision>
  <dcterms:modified xsi:type="dcterms:W3CDTF">2024-10-07T14:02:19Z</dcterms:modified>
</cp:coreProperties>
</file>